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83" r:id="rId2"/>
    <p:sldId id="3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039"/>
    <a:srgbClr val="7A6F1E"/>
    <a:srgbClr val="094BA6"/>
    <a:srgbClr val="667FC5"/>
    <a:srgbClr val="EEECEF"/>
    <a:srgbClr val="404040"/>
    <a:srgbClr val="192C50"/>
    <a:srgbClr val="213A6B"/>
    <a:srgbClr val="00ACC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0" autoAdjust="0"/>
    <p:restoredTop sz="96327"/>
  </p:normalViewPr>
  <p:slideViewPr>
    <p:cSldViewPr snapToGrid="0" snapToObjects="1">
      <p:cViewPr varScale="1">
        <p:scale>
          <a:sx n="61" d="100"/>
          <a:sy n="61" d="100"/>
        </p:scale>
        <p:origin x="102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D697A-0E73-43CB-B58E-FEDA94BA7E5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F3D82AD-2E4B-4493-822A-029575FF6F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Websites:</a:t>
          </a:r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 A collection of related web pages (composed of text, images, multimedia assets, databases, interactions, and functionality) that are grouped together under its own information architecture or navigation scheme; are hosted on University of Rochester-controlled domains; and are used to conduct University business.</a:t>
          </a:r>
        </a:p>
      </dgm:t>
    </dgm:pt>
    <dgm:pt modelId="{31457F55-98F4-4A46-AB34-448AC80EB991}" type="parTrans" cxnId="{5C2A6A6F-104B-4F09-B8D6-C568670056AA}">
      <dgm:prSet/>
      <dgm:spPr/>
      <dgm:t>
        <a:bodyPr/>
        <a:lstStyle/>
        <a:p>
          <a:endParaRPr lang="en-US" sz="1600"/>
        </a:p>
      </dgm:t>
    </dgm:pt>
    <dgm:pt modelId="{7A42BC5F-FEAB-485B-B015-B597E79723E3}" type="sibTrans" cxnId="{5C2A6A6F-104B-4F09-B8D6-C568670056AA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D0DBAF5E-CB1E-4147-B02D-1400B09F90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Digital Resource: </a:t>
          </a:r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Includes but is not limited to websites, email and e-newsletters, mobile applications, audio and video content, electronic documents, and other information or content that are delivered through the use of digital technology and are used to conduct University business.</a:t>
          </a:r>
        </a:p>
      </dgm:t>
    </dgm:pt>
    <dgm:pt modelId="{859AE399-D372-4716-8E6B-330AA31EB520}" type="parTrans" cxnId="{4A83160F-264C-4674-98CD-BCB49820F6F3}">
      <dgm:prSet/>
      <dgm:spPr/>
      <dgm:t>
        <a:bodyPr/>
        <a:lstStyle/>
        <a:p>
          <a:endParaRPr lang="en-US" sz="1600"/>
        </a:p>
      </dgm:t>
    </dgm:pt>
    <dgm:pt modelId="{B127C9DC-66EF-4F89-A506-C3F13D632E71}" type="sibTrans" cxnId="{4A83160F-264C-4674-98CD-BCB49820F6F3}">
      <dgm:prSet/>
      <dgm:spPr/>
      <dgm:t>
        <a:bodyPr/>
        <a:lstStyle/>
        <a:p>
          <a:pPr>
            <a:lnSpc>
              <a:spcPct val="100000"/>
            </a:lnSpc>
          </a:pPr>
          <a:endParaRPr lang="en-US" sz="1600"/>
        </a:p>
      </dgm:t>
    </dgm:pt>
    <dgm:pt modelId="{DCC8CC67-C966-49A0-9836-6AD8B46BD0F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Services:</a:t>
          </a:r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 Consultants who provide services for designing websites or digital platforms.</a:t>
          </a:r>
        </a:p>
      </dgm:t>
    </dgm:pt>
    <dgm:pt modelId="{67E16E2C-0F2A-4D93-8A48-9F99252740FA}" type="parTrans" cxnId="{FB9B54D6-C0B0-42E4-A231-AB5E6D1B5069}">
      <dgm:prSet/>
      <dgm:spPr/>
      <dgm:t>
        <a:bodyPr/>
        <a:lstStyle/>
        <a:p>
          <a:endParaRPr lang="en-US" sz="1600"/>
        </a:p>
      </dgm:t>
    </dgm:pt>
    <dgm:pt modelId="{2ABF33C7-D5F2-4405-84BB-F6599C1ED0C9}" type="sibTrans" cxnId="{FB9B54D6-C0B0-42E4-A231-AB5E6D1B5069}">
      <dgm:prSet/>
      <dgm:spPr/>
      <dgm:t>
        <a:bodyPr/>
        <a:lstStyle/>
        <a:p>
          <a:endParaRPr lang="en-US" sz="1600"/>
        </a:p>
      </dgm:t>
    </dgm:pt>
    <dgm:pt modelId="{E05D609F-650F-488D-BE03-D0F3026678FD}" type="pres">
      <dgm:prSet presAssocID="{057D697A-0E73-43CB-B58E-FEDA94BA7E50}" presName="root" presStyleCnt="0">
        <dgm:presLayoutVars>
          <dgm:dir/>
          <dgm:resizeHandles val="exact"/>
        </dgm:presLayoutVars>
      </dgm:prSet>
      <dgm:spPr/>
    </dgm:pt>
    <dgm:pt modelId="{2237B6F8-D97C-4253-A823-A076227F8540}" type="pres">
      <dgm:prSet presAssocID="{057D697A-0E73-43CB-B58E-FEDA94BA7E50}" presName="container" presStyleCnt="0">
        <dgm:presLayoutVars>
          <dgm:dir/>
          <dgm:resizeHandles val="exact"/>
        </dgm:presLayoutVars>
      </dgm:prSet>
      <dgm:spPr/>
    </dgm:pt>
    <dgm:pt modelId="{CD7C463D-708D-48B3-82C8-DA3778BB6F9A}" type="pres">
      <dgm:prSet presAssocID="{CF3D82AD-2E4B-4493-822A-029575FF6FC1}" presName="compNode" presStyleCnt="0"/>
      <dgm:spPr/>
    </dgm:pt>
    <dgm:pt modelId="{51957885-06DC-4A73-9007-73081BCFB06E}" type="pres">
      <dgm:prSet presAssocID="{CF3D82AD-2E4B-4493-822A-029575FF6FC1}" presName="iconBgRect" presStyleLbl="bgShp" presStyleIdx="0" presStyleCnt="3"/>
      <dgm:spPr/>
    </dgm:pt>
    <dgm:pt modelId="{7540BE30-9969-4490-B67C-3BD979E6A708}" type="pres">
      <dgm:prSet presAssocID="{CF3D82AD-2E4B-4493-822A-029575FF6FC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21226455-5C2C-4EA7-AFF0-B4F7F78B8E77}" type="pres">
      <dgm:prSet presAssocID="{CF3D82AD-2E4B-4493-822A-029575FF6FC1}" presName="spaceRect" presStyleCnt="0"/>
      <dgm:spPr/>
    </dgm:pt>
    <dgm:pt modelId="{DE6015DB-4D29-40FA-8E01-74538E8C86CC}" type="pres">
      <dgm:prSet presAssocID="{CF3D82AD-2E4B-4493-822A-029575FF6FC1}" presName="textRect" presStyleLbl="revTx" presStyleIdx="0" presStyleCnt="3">
        <dgm:presLayoutVars>
          <dgm:chMax val="1"/>
          <dgm:chPref val="1"/>
        </dgm:presLayoutVars>
      </dgm:prSet>
      <dgm:spPr/>
    </dgm:pt>
    <dgm:pt modelId="{47AEF08D-8A3F-4CE7-A2B9-8439829B6C44}" type="pres">
      <dgm:prSet presAssocID="{7A42BC5F-FEAB-485B-B015-B597E79723E3}" presName="sibTrans" presStyleLbl="sibTrans2D1" presStyleIdx="0" presStyleCnt="0"/>
      <dgm:spPr/>
    </dgm:pt>
    <dgm:pt modelId="{BCBCED35-5D83-41DD-9CD5-427A79439758}" type="pres">
      <dgm:prSet presAssocID="{D0DBAF5E-CB1E-4147-B02D-1400B09F9002}" presName="compNode" presStyleCnt="0"/>
      <dgm:spPr/>
    </dgm:pt>
    <dgm:pt modelId="{AB9F51DE-D13C-4347-B227-18ED1A019C3E}" type="pres">
      <dgm:prSet presAssocID="{D0DBAF5E-CB1E-4147-B02D-1400B09F9002}" presName="iconBgRect" presStyleLbl="bgShp" presStyleIdx="1" presStyleCnt="3"/>
      <dgm:spPr/>
    </dgm:pt>
    <dgm:pt modelId="{997C900C-32DB-4FED-9D4F-73F70C4425CC}" type="pres">
      <dgm:prSet presAssocID="{D0DBAF5E-CB1E-4147-B02D-1400B09F90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BDEE7EAF-6D3C-4200-BA15-62FD259C492F}" type="pres">
      <dgm:prSet presAssocID="{D0DBAF5E-CB1E-4147-B02D-1400B09F9002}" presName="spaceRect" presStyleCnt="0"/>
      <dgm:spPr/>
    </dgm:pt>
    <dgm:pt modelId="{5F8A8397-8EEE-49E3-B0FF-DF7C6E91EA83}" type="pres">
      <dgm:prSet presAssocID="{D0DBAF5E-CB1E-4147-B02D-1400B09F9002}" presName="textRect" presStyleLbl="revTx" presStyleIdx="1" presStyleCnt="3">
        <dgm:presLayoutVars>
          <dgm:chMax val="1"/>
          <dgm:chPref val="1"/>
        </dgm:presLayoutVars>
      </dgm:prSet>
      <dgm:spPr/>
    </dgm:pt>
    <dgm:pt modelId="{3479D9EA-3D8F-41D4-92AC-835A630BE4AA}" type="pres">
      <dgm:prSet presAssocID="{B127C9DC-66EF-4F89-A506-C3F13D632E71}" presName="sibTrans" presStyleLbl="sibTrans2D1" presStyleIdx="0" presStyleCnt="0"/>
      <dgm:spPr/>
    </dgm:pt>
    <dgm:pt modelId="{D66CC215-9217-4F49-BEDF-AB97A742AE50}" type="pres">
      <dgm:prSet presAssocID="{DCC8CC67-C966-49A0-9836-6AD8B46BD0F2}" presName="compNode" presStyleCnt="0"/>
      <dgm:spPr/>
    </dgm:pt>
    <dgm:pt modelId="{44901A7F-8A24-4859-BF28-9974E995EB2C}" type="pres">
      <dgm:prSet presAssocID="{DCC8CC67-C966-49A0-9836-6AD8B46BD0F2}" presName="iconBgRect" presStyleLbl="bgShp" presStyleIdx="2" presStyleCnt="3"/>
      <dgm:spPr/>
    </dgm:pt>
    <dgm:pt modelId="{D4150837-511C-4555-9A2A-1DEABE040E19}" type="pres">
      <dgm:prSet presAssocID="{DCC8CC67-C966-49A0-9836-6AD8B46BD0F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7E36EABD-47E6-41CC-B05C-3D30839D4558}" type="pres">
      <dgm:prSet presAssocID="{DCC8CC67-C966-49A0-9836-6AD8B46BD0F2}" presName="spaceRect" presStyleCnt="0"/>
      <dgm:spPr/>
    </dgm:pt>
    <dgm:pt modelId="{54D51CCF-BCB3-4D4E-952D-0881B688A0AE}" type="pres">
      <dgm:prSet presAssocID="{DCC8CC67-C966-49A0-9836-6AD8B46BD0F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D008309-8484-442F-BA02-1877F111E784}" type="presOf" srcId="{DCC8CC67-C966-49A0-9836-6AD8B46BD0F2}" destId="{54D51CCF-BCB3-4D4E-952D-0881B688A0AE}" srcOrd="0" destOrd="0" presId="urn:microsoft.com/office/officeart/2018/2/layout/IconCircleList"/>
    <dgm:cxn modelId="{4A83160F-264C-4674-98CD-BCB49820F6F3}" srcId="{057D697A-0E73-43CB-B58E-FEDA94BA7E50}" destId="{D0DBAF5E-CB1E-4147-B02D-1400B09F9002}" srcOrd="1" destOrd="0" parTransId="{859AE399-D372-4716-8E6B-330AA31EB520}" sibTransId="{B127C9DC-66EF-4F89-A506-C3F13D632E71}"/>
    <dgm:cxn modelId="{5270425C-17FB-44D8-8883-A8FC9AA030D4}" type="presOf" srcId="{CF3D82AD-2E4B-4493-822A-029575FF6FC1}" destId="{DE6015DB-4D29-40FA-8E01-74538E8C86CC}" srcOrd="0" destOrd="0" presId="urn:microsoft.com/office/officeart/2018/2/layout/IconCircleList"/>
    <dgm:cxn modelId="{5C2A6A6F-104B-4F09-B8D6-C568670056AA}" srcId="{057D697A-0E73-43CB-B58E-FEDA94BA7E50}" destId="{CF3D82AD-2E4B-4493-822A-029575FF6FC1}" srcOrd="0" destOrd="0" parTransId="{31457F55-98F4-4A46-AB34-448AC80EB991}" sibTransId="{7A42BC5F-FEAB-485B-B015-B597E79723E3}"/>
    <dgm:cxn modelId="{54CC4971-D33B-4B96-8C04-9399856B70E7}" type="presOf" srcId="{7A42BC5F-FEAB-485B-B015-B597E79723E3}" destId="{47AEF08D-8A3F-4CE7-A2B9-8439829B6C44}" srcOrd="0" destOrd="0" presId="urn:microsoft.com/office/officeart/2018/2/layout/IconCircleList"/>
    <dgm:cxn modelId="{BEBBD3B1-A70C-4C4B-BCED-78CF007DF190}" type="presOf" srcId="{057D697A-0E73-43CB-B58E-FEDA94BA7E50}" destId="{E05D609F-650F-488D-BE03-D0F3026678FD}" srcOrd="0" destOrd="0" presId="urn:microsoft.com/office/officeart/2018/2/layout/IconCircleList"/>
    <dgm:cxn modelId="{FB9B54D6-C0B0-42E4-A231-AB5E6D1B5069}" srcId="{057D697A-0E73-43CB-B58E-FEDA94BA7E50}" destId="{DCC8CC67-C966-49A0-9836-6AD8B46BD0F2}" srcOrd="2" destOrd="0" parTransId="{67E16E2C-0F2A-4D93-8A48-9F99252740FA}" sibTransId="{2ABF33C7-D5F2-4405-84BB-F6599C1ED0C9}"/>
    <dgm:cxn modelId="{87FCCEEE-182A-4166-A29E-BDC8F903FEE1}" type="presOf" srcId="{B127C9DC-66EF-4F89-A506-C3F13D632E71}" destId="{3479D9EA-3D8F-41D4-92AC-835A630BE4AA}" srcOrd="0" destOrd="0" presId="urn:microsoft.com/office/officeart/2018/2/layout/IconCircleList"/>
    <dgm:cxn modelId="{164CFAF1-F7A9-4F6E-82D0-470535549A15}" type="presOf" srcId="{D0DBAF5E-CB1E-4147-B02D-1400B09F9002}" destId="{5F8A8397-8EEE-49E3-B0FF-DF7C6E91EA83}" srcOrd="0" destOrd="0" presId="urn:microsoft.com/office/officeart/2018/2/layout/IconCircleList"/>
    <dgm:cxn modelId="{F652560A-FB45-44CF-8682-2F3D2877DDF3}" type="presParOf" srcId="{E05D609F-650F-488D-BE03-D0F3026678FD}" destId="{2237B6F8-D97C-4253-A823-A076227F8540}" srcOrd="0" destOrd="0" presId="urn:microsoft.com/office/officeart/2018/2/layout/IconCircleList"/>
    <dgm:cxn modelId="{F8AF9A4F-3B98-476A-8855-AFBE80F87525}" type="presParOf" srcId="{2237B6F8-D97C-4253-A823-A076227F8540}" destId="{CD7C463D-708D-48B3-82C8-DA3778BB6F9A}" srcOrd="0" destOrd="0" presId="urn:microsoft.com/office/officeart/2018/2/layout/IconCircleList"/>
    <dgm:cxn modelId="{7F2818A9-10A6-4B93-973E-AEFE2807721B}" type="presParOf" srcId="{CD7C463D-708D-48B3-82C8-DA3778BB6F9A}" destId="{51957885-06DC-4A73-9007-73081BCFB06E}" srcOrd="0" destOrd="0" presId="urn:microsoft.com/office/officeart/2018/2/layout/IconCircleList"/>
    <dgm:cxn modelId="{81E7F3AB-342F-4428-BEA8-032714698502}" type="presParOf" srcId="{CD7C463D-708D-48B3-82C8-DA3778BB6F9A}" destId="{7540BE30-9969-4490-B67C-3BD979E6A708}" srcOrd="1" destOrd="0" presId="urn:microsoft.com/office/officeart/2018/2/layout/IconCircleList"/>
    <dgm:cxn modelId="{F7D901EF-31E8-4B17-A96A-AE8268B5D676}" type="presParOf" srcId="{CD7C463D-708D-48B3-82C8-DA3778BB6F9A}" destId="{21226455-5C2C-4EA7-AFF0-B4F7F78B8E77}" srcOrd="2" destOrd="0" presId="urn:microsoft.com/office/officeart/2018/2/layout/IconCircleList"/>
    <dgm:cxn modelId="{E88A9191-867D-4673-9BA8-96CA57892492}" type="presParOf" srcId="{CD7C463D-708D-48B3-82C8-DA3778BB6F9A}" destId="{DE6015DB-4D29-40FA-8E01-74538E8C86CC}" srcOrd="3" destOrd="0" presId="urn:microsoft.com/office/officeart/2018/2/layout/IconCircleList"/>
    <dgm:cxn modelId="{6A0A3C34-6400-40D3-8171-47DABCBCC511}" type="presParOf" srcId="{2237B6F8-D97C-4253-A823-A076227F8540}" destId="{47AEF08D-8A3F-4CE7-A2B9-8439829B6C44}" srcOrd="1" destOrd="0" presId="urn:microsoft.com/office/officeart/2018/2/layout/IconCircleList"/>
    <dgm:cxn modelId="{84EDE164-4C4E-4687-BE8A-2EBB895E9E25}" type="presParOf" srcId="{2237B6F8-D97C-4253-A823-A076227F8540}" destId="{BCBCED35-5D83-41DD-9CD5-427A79439758}" srcOrd="2" destOrd="0" presId="urn:microsoft.com/office/officeart/2018/2/layout/IconCircleList"/>
    <dgm:cxn modelId="{B88CDD84-8273-4CC9-976C-5F1FABE6F2D3}" type="presParOf" srcId="{BCBCED35-5D83-41DD-9CD5-427A79439758}" destId="{AB9F51DE-D13C-4347-B227-18ED1A019C3E}" srcOrd="0" destOrd="0" presId="urn:microsoft.com/office/officeart/2018/2/layout/IconCircleList"/>
    <dgm:cxn modelId="{909C53D4-9CB0-4D35-B78A-1A8DAD69E5A2}" type="presParOf" srcId="{BCBCED35-5D83-41DD-9CD5-427A79439758}" destId="{997C900C-32DB-4FED-9D4F-73F70C4425CC}" srcOrd="1" destOrd="0" presId="urn:microsoft.com/office/officeart/2018/2/layout/IconCircleList"/>
    <dgm:cxn modelId="{862433BA-71B2-4BA7-B239-4A1FC0031F69}" type="presParOf" srcId="{BCBCED35-5D83-41DD-9CD5-427A79439758}" destId="{BDEE7EAF-6D3C-4200-BA15-62FD259C492F}" srcOrd="2" destOrd="0" presId="urn:microsoft.com/office/officeart/2018/2/layout/IconCircleList"/>
    <dgm:cxn modelId="{1CEEE98E-9151-4BCE-8497-21EF837788B1}" type="presParOf" srcId="{BCBCED35-5D83-41DD-9CD5-427A79439758}" destId="{5F8A8397-8EEE-49E3-B0FF-DF7C6E91EA83}" srcOrd="3" destOrd="0" presId="urn:microsoft.com/office/officeart/2018/2/layout/IconCircleList"/>
    <dgm:cxn modelId="{E3436A54-E75A-468C-B0B4-82FB3D8536D3}" type="presParOf" srcId="{2237B6F8-D97C-4253-A823-A076227F8540}" destId="{3479D9EA-3D8F-41D4-92AC-835A630BE4AA}" srcOrd="3" destOrd="0" presId="urn:microsoft.com/office/officeart/2018/2/layout/IconCircleList"/>
    <dgm:cxn modelId="{FF6A192B-A902-464E-AD9D-EC1E20CA9867}" type="presParOf" srcId="{2237B6F8-D97C-4253-A823-A076227F8540}" destId="{D66CC215-9217-4F49-BEDF-AB97A742AE50}" srcOrd="4" destOrd="0" presId="urn:microsoft.com/office/officeart/2018/2/layout/IconCircleList"/>
    <dgm:cxn modelId="{FB8FF5EB-2584-4307-8F4A-E6D7EC93B075}" type="presParOf" srcId="{D66CC215-9217-4F49-BEDF-AB97A742AE50}" destId="{44901A7F-8A24-4859-BF28-9974E995EB2C}" srcOrd="0" destOrd="0" presId="urn:microsoft.com/office/officeart/2018/2/layout/IconCircleList"/>
    <dgm:cxn modelId="{4E08B1E2-4747-4D3F-B246-2E7F02548297}" type="presParOf" srcId="{D66CC215-9217-4F49-BEDF-AB97A742AE50}" destId="{D4150837-511C-4555-9A2A-1DEABE040E19}" srcOrd="1" destOrd="0" presId="urn:microsoft.com/office/officeart/2018/2/layout/IconCircleList"/>
    <dgm:cxn modelId="{906A9FF4-3549-4C25-B3D8-70254033BFF4}" type="presParOf" srcId="{D66CC215-9217-4F49-BEDF-AB97A742AE50}" destId="{7E36EABD-47E6-41CC-B05C-3D30839D4558}" srcOrd="2" destOrd="0" presId="urn:microsoft.com/office/officeart/2018/2/layout/IconCircleList"/>
    <dgm:cxn modelId="{B6CDAEA8-9B64-484B-AB84-E56A4E1F6E86}" type="presParOf" srcId="{D66CC215-9217-4F49-BEDF-AB97A742AE50}" destId="{54D51CCF-BCB3-4D4E-952D-0881B688A0A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57885-06DC-4A73-9007-73081BCFB06E}">
      <dsp:nvSpPr>
        <dsp:cNvPr id="0" name=""/>
        <dsp:cNvSpPr/>
      </dsp:nvSpPr>
      <dsp:spPr>
        <a:xfrm>
          <a:off x="441387" y="1553146"/>
          <a:ext cx="939366" cy="9393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0BE30-9969-4490-B67C-3BD979E6A708}">
      <dsp:nvSpPr>
        <dsp:cNvPr id="0" name=""/>
        <dsp:cNvSpPr/>
      </dsp:nvSpPr>
      <dsp:spPr>
        <a:xfrm>
          <a:off x="638654" y="1750413"/>
          <a:ext cx="544832" cy="5448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015DB-4D29-40FA-8E01-74538E8C86CC}">
      <dsp:nvSpPr>
        <dsp:cNvPr id="0" name=""/>
        <dsp:cNvSpPr/>
      </dsp:nvSpPr>
      <dsp:spPr>
        <a:xfrm>
          <a:off x="1582046" y="1553146"/>
          <a:ext cx="2214220" cy="939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Websites:</a:t>
          </a: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 A collection of related web pages (composed of text, images, multimedia assets, databases, interactions, and functionality) that are grouped together under its own information architecture or navigation scheme; are hosted on University of Rochester-controlled domains; and are used to conduct University business.</a:t>
          </a:r>
        </a:p>
      </dsp:txBody>
      <dsp:txXfrm>
        <a:off x="1582046" y="1553146"/>
        <a:ext cx="2214220" cy="939366"/>
      </dsp:txXfrm>
    </dsp:sp>
    <dsp:sp modelId="{AB9F51DE-D13C-4347-B227-18ED1A019C3E}">
      <dsp:nvSpPr>
        <dsp:cNvPr id="0" name=""/>
        <dsp:cNvSpPr/>
      </dsp:nvSpPr>
      <dsp:spPr>
        <a:xfrm>
          <a:off x="4182077" y="1553146"/>
          <a:ext cx="939366" cy="9393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C900C-32DB-4FED-9D4F-73F70C4425CC}">
      <dsp:nvSpPr>
        <dsp:cNvPr id="0" name=""/>
        <dsp:cNvSpPr/>
      </dsp:nvSpPr>
      <dsp:spPr>
        <a:xfrm>
          <a:off x="4379344" y="1750413"/>
          <a:ext cx="544832" cy="5448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A8397-8EEE-49E3-B0FF-DF7C6E91EA83}">
      <dsp:nvSpPr>
        <dsp:cNvPr id="0" name=""/>
        <dsp:cNvSpPr/>
      </dsp:nvSpPr>
      <dsp:spPr>
        <a:xfrm>
          <a:off x="5322736" y="1553146"/>
          <a:ext cx="2214220" cy="939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Digital Resource: </a:t>
          </a: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Includes but is not limited to websites, email and e-newsletters, mobile applications, audio and video content, electronic documents, and other information or content that are delivered through the use of digital technology and are used to conduct University business.</a:t>
          </a:r>
        </a:p>
      </dsp:txBody>
      <dsp:txXfrm>
        <a:off x="5322736" y="1553146"/>
        <a:ext cx="2214220" cy="939366"/>
      </dsp:txXfrm>
    </dsp:sp>
    <dsp:sp modelId="{44901A7F-8A24-4859-BF28-9974E995EB2C}">
      <dsp:nvSpPr>
        <dsp:cNvPr id="0" name=""/>
        <dsp:cNvSpPr/>
      </dsp:nvSpPr>
      <dsp:spPr>
        <a:xfrm>
          <a:off x="7922768" y="1553146"/>
          <a:ext cx="939366" cy="9393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50837-511C-4555-9A2A-1DEABE040E19}">
      <dsp:nvSpPr>
        <dsp:cNvPr id="0" name=""/>
        <dsp:cNvSpPr/>
      </dsp:nvSpPr>
      <dsp:spPr>
        <a:xfrm>
          <a:off x="8120035" y="1750413"/>
          <a:ext cx="544832" cy="5448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51CCF-BCB3-4D4E-952D-0881B688A0AE}">
      <dsp:nvSpPr>
        <dsp:cNvPr id="0" name=""/>
        <dsp:cNvSpPr/>
      </dsp:nvSpPr>
      <dsp:spPr>
        <a:xfrm>
          <a:off x="9063427" y="1553146"/>
          <a:ext cx="2214220" cy="939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Services:</a:t>
          </a: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 Consultants who provide services for designing websites or digital platforms.</a:t>
          </a:r>
        </a:p>
      </dsp:txBody>
      <dsp:txXfrm>
        <a:off x="9063427" y="1553146"/>
        <a:ext cx="2214220" cy="939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FF03E-D4BB-6C44-97AA-7F415241EA2F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E0168-0618-4341-BCA9-A6D5F313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3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B50073-21F7-A23C-536C-719EEE86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BCF701A-5F14-E8BE-E48D-8845972A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2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5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476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16ED8B7-90CC-55C5-1D27-9ECE5CD71C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0550" y="2057400"/>
            <a:ext cx="33909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58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78078-492D-A00A-0D10-8E3C5356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216BDFF-9D5F-83E4-EF6B-045CB1A6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07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5E6327-7E31-F832-FEF4-43E70B29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43F785-BB3F-8C24-B1AB-C1297ECD5AA9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64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with ph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D54E5-EEA1-8C88-121C-5BE80C29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B1DFA4-FD73-89F5-5705-7447F746CF08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8060E300-01CB-768E-1ECC-49154A5F549E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12192000" cy="3291077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9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655"/>
            <a:ext cx="10515600" cy="918505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409"/>
            <a:ext cx="10515600" cy="4583553"/>
          </a:xfrm>
        </p:spPr>
        <p:txBody>
          <a:bodyPr anchor="t"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8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0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1E5F-2C2F-DD38-74DB-01532178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50A01-4195-D3FD-C3C0-34D23CF43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20564" y="0"/>
            <a:ext cx="6271436" cy="6361043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8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9F77-5A66-61B2-FA9E-40EA52B5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DB0A-582B-4514-7D34-6F949B5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404040"/>
                </a:solidFill>
              </a:defRPr>
            </a:lvl1pPr>
            <a:lvl2pPr>
              <a:defRPr sz="2800">
                <a:solidFill>
                  <a:srgbClr val="404040"/>
                </a:solidFill>
              </a:defRPr>
            </a:lvl2pPr>
            <a:lvl3pPr>
              <a:defRPr sz="2400">
                <a:solidFill>
                  <a:srgbClr val="404040"/>
                </a:solidFill>
              </a:defRPr>
            </a:lvl3pPr>
            <a:lvl4pPr>
              <a:defRPr sz="2000">
                <a:solidFill>
                  <a:srgbClr val="404040"/>
                </a:solidFill>
              </a:defRPr>
            </a:lvl4pPr>
            <a:lvl5pPr>
              <a:defRPr sz="2000">
                <a:solidFill>
                  <a:srgbClr val="40404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C4DDD-6B95-D6C5-14A8-AAE76DB30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78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6FF9-68BF-2318-F549-63B8AC19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B3EF40-1DCF-2033-5DA7-44027EF43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23490-CA8D-F1C6-F6A1-7C1592DFA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64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57E1C-15C5-D225-32E4-0DF5AFA9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4367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3C1E-9C35-544A-396C-3C9532A9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4000" y="309600"/>
            <a:ext cx="5449800" cy="58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19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3" r:id="rId4"/>
    <p:sldLayoutId id="2147483665" r:id="rId5"/>
    <p:sldLayoutId id="2147483650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6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192C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056D9-E893-7677-C318-3B21073F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Digital Accessibility Procurement Requirements 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9090F-D3D8-4EC1-1FD4-6D0769297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  <a:cs typeface="+mn-cs"/>
              </a:rPr>
              <a:t>Yi-Li van den Berg</a:t>
            </a:r>
          </a:p>
          <a:p>
            <a:endParaRPr lang="en-US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  <a:cs typeface="+mn-cs"/>
              </a:rPr>
              <a:t>February 25, 2025</a:t>
            </a:r>
          </a:p>
        </p:txBody>
      </p:sp>
    </p:spTree>
    <p:extLst>
      <p:ext uri="{BB962C8B-B14F-4D97-AF65-F5344CB8AC3E}">
        <p14:creationId xmlns:p14="http://schemas.microsoft.com/office/powerpoint/2010/main" val="12666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81FB7E-3819-9C44-B60D-2474E22F7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16915-B1EF-161C-C9F8-6559428A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287" y="348865"/>
            <a:ext cx="10484072" cy="877729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ACCESSIBILITY PURCHASING REQUIREMENTS</a:t>
            </a:r>
            <a:br>
              <a:rPr lang="en-US" sz="25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https://www.rochester.edu/digital-accessibility/purchasers/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461DC6-EA38-4019-16BE-40D7521C27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499269"/>
              </p:ext>
            </p:extLst>
          </p:nvPr>
        </p:nvGraphicFramePr>
        <p:xfrm>
          <a:off x="136634" y="2259724"/>
          <a:ext cx="11719035" cy="404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09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of the President PPT">
      <a:dk1>
        <a:srgbClr val="192C50"/>
      </a:dk1>
      <a:lt1>
        <a:srgbClr val="FFFFFF"/>
      </a:lt1>
      <a:dk2>
        <a:srgbClr val="001F5A"/>
      </a:dk2>
      <a:lt2>
        <a:srgbClr val="F3F4F3"/>
      </a:lt2>
      <a:accent1>
        <a:srgbClr val="094AA5"/>
      </a:accent1>
      <a:accent2>
        <a:srgbClr val="F75153"/>
      </a:accent2>
      <a:accent3>
        <a:srgbClr val="FED038"/>
      </a:accent3>
      <a:accent4>
        <a:srgbClr val="0EA89F"/>
      </a:accent4>
      <a:accent5>
        <a:srgbClr val="7E218A"/>
      </a:accent5>
      <a:accent6>
        <a:srgbClr val="91D050"/>
      </a:accent6>
      <a:hlink>
        <a:srgbClr val="4386C2"/>
      </a:hlink>
      <a:folHlink>
        <a:srgbClr val="7E21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988 Presentation TEMPLATE" id="{2DA34AAD-FBE5-264E-8B84-31961DC15026}" vid="{ED709706-760E-714C-B8EF-643FFD5880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37221</TotalTime>
  <Words>144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Digital Accessibility Procurement Requirements </vt:lpstr>
      <vt:lpstr>DIGITAL ACCESSIBILITY PURCHASING REQUIREMENTS https://www.rochester.edu/digital-accessibility/purchasers/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Mossey, Sarah</dc:creator>
  <cp:lastModifiedBy>Van Den Berg, Yanli</cp:lastModifiedBy>
  <cp:revision>553</cp:revision>
  <dcterms:created xsi:type="dcterms:W3CDTF">2022-08-03T16:49:24Z</dcterms:created>
  <dcterms:modified xsi:type="dcterms:W3CDTF">2025-02-25T15:44:46Z</dcterms:modified>
</cp:coreProperties>
</file>