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8" r:id="rId5"/>
  </p:sldMasterIdLst>
  <p:notesMasterIdLst>
    <p:notesMasterId r:id="rId11"/>
  </p:notesMasterIdLst>
  <p:sldIdLst>
    <p:sldId id="1541" r:id="rId6"/>
    <p:sldId id="1659" r:id="rId7"/>
    <p:sldId id="1613" r:id="rId8"/>
    <p:sldId id="1661" r:id="rId9"/>
    <p:sldId id="39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993" autoAdjust="0"/>
  </p:normalViewPr>
  <p:slideViewPr>
    <p:cSldViewPr snapToGrid="0">
      <p:cViewPr varScale="1">
        <p:scale>
          <a:sx n="89" d="100"/>
          <a:sy n="89" d="100"/>
        </p:scale>
        <p:origin x="22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, Cara" userId="1584466c-3e71-40e0-9e44-82b120ac67e0" providerId="ADAL" clId="{397D32FD-BB1D-4FF9-BA4F-CBB7555CFC29}"/>
    <pc:docChg chg="modSld">
      <pc:chgData name="Park, Cara" userId="1584466c-3e71-40e0-9e44-82b120ac67e0" providerId="ADAL" clId="{397D32FD-BB1D-4FF9-BA4F-CBB7555CFC29}" dt="2023-06-23T18:19:42.139" v="2" actId="20577"/>
      <pc:docMkLst>
        <pc:docMk/>
      </pc:docMkLst>
      <pc:sldChg chg="modNotesTx">
        <pc:chgData name="Park, Cara" userId="1584466c-3e71-40e0-9e44-82b120ac67e0" providerId="ADAL" clId="{397D32FD-BB1D-4FF9-BA4F-CBB7555CFC29}" dt="2023-06-23T18:19:42.139" v="2" actId="20577"/>
        <pc:sldMkLst>
          <pc:docMk/>
          <pc:sldMk cId="3982652741" sldId="16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702D2-9EF2-414E-A52B-1AA902C19A4B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BA02C-859D-42E7-B12F-D25EF4A13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Report highlighting realized and missed savings from Shipping Advice per user.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F26A-DC8A-4173-990D-3A611CA55B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7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May:</a:t>
            </a:r>
          </a:p>
          <a:p>
            <a:r>
              <a:rPr lang="en-US" dirty="0" err="1"/>
              <a:t>Rivercampus</a:t>
            </a:r>
            <a:r>
              <a:rPr lang="en-US" dirty="0"/>
              <a:t> spend: </a:t>
            </a:r>
            <a:r>
              <a:rPr lang="en-US"/>
              <a:t>$9,421.13 / 311 </a:t>
            </a:r>
            <a:r>
              <a:rPr lang="en-US" dirty="0"/>
              <a:t>shipments / $30.29CPP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A02C-859D-42E7-B12F-D25EF4A132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5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72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 bIns="155448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photo placeholder icon, select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66" y="2141943"/>
            <a:ext cx="5570934" cy="2387600"/>
          </a:xfrm>
        </p:spPr>
        <p:txBody>
          <a:bodyPr anchor="b" anchorCtr="0"/>
          <a:lstStyle>
            <a:lvl1pPr algn="l"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524" y="4585042"/>
            <a:ext cx="5570934" cy="349476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E5E491-79D4-DB4A-942E-79DA61F30F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72666" y="5487989"/>
            <a:ext cx="465364" cy="146082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AA6DFC2-2400-864C-A80C-DF0563E3AC32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EABBF6-62B0-FF40-A34F-B65611F8FE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08E94-9030-E243-A3D8-F0455B1212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wo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66" y="1772233"/>
            <a:ext cx="3775983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35259" y="1772233"/>
            <a:ext cx="3775983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C40132-7D70-FB42-A7D4-837AFB88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D658B97-0C20-F14B-AD39-7F696E0A02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DEA8E8-C121-0D4A-9B5E-8444B7312967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DB33E6-D40D-534F-BA32-321D16D22F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8276FC-E697-884F-A1D1-A597C94729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B9A321-D51C-204A-9D3F-2C0852158584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FF608728-AA15-2C4A-99E1-1AD8451D8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 + Two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67" y="1772233"/>
            <a:ext cx="3787037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532370" y="1772233"/>
            <a:ext cx="3787037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F1F2E8C-F13B-3544-A86F-08F5CE97F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60CA5E0-2FA5-FA44-9134-4894301058C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C4D8B0-47A6-2C48-945D-8834E9409728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7672D7-C0AF-DB47-A85C-46F9F1D58C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76E589-ECEB-3642-93B0-752BF1210B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C5DBA-CE19-2F4B-A751-231BE9F5D880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D74786E-0274-1D45-B84B-82E6B7087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24" y="665507"/>
            <a:ext cx="7326256" cy="327025"/>
          </a:xfrm>
        </p:spPr>
        <p:txBody>
          <a:bodyPr/>
          <a:lstStyle>
            <a:lvl1pPr>
              <a:defRPr sz="9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1B182D1D-ACA9-BE4A-B916-05BCD8EDA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Header + Subhead + Two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67" y="1772233"/>
            <a:ext cx="3787037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532370" y="1772233"/>
            <a:ext cx="3787037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D9D852-CBEE-E94E-8175-3D1C3ED5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08668AA-BF31-4140-823E-CBD33AC011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BA8001-1B89-FD4B-9EAE-E46A5645EA46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F54F70-BABE-1C44-AB13-284424F2D2A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A9BD25-3111-814A-949F-00F00BE1BF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6561B1-77AC-9944-8463-8704BC603775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7D298AC7-3885-7E44-81BF-0534ED664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24" y="883127"/>
            <a:ext cx="7326256" cy="327025"/>
          </a:xfrm>
        </p:spPr>
        <p:txBody>
          <a:bodyPr/>
          <a:lstStyle>
            <a:lvl1pPr>
              <a:defRPr sz="9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55D7C523-8408-1E46-82A1-A45167D62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hre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66" y="1772233"/>
            <a:ext cx="2543177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00412" y="1772233"/>
            <a:ext cx="2543177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16254" y="1772233"/>
            <a:ext cx="2543177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6DE7B02-3DB0-F249-B539-477658B6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32A95B2-3D7A-9C48-90F1-138B4D53CFE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623258-D0BE-1843-9F80-F97D2DFF7A86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80CD9B5-8717-014D-BD1C-C2C2658FFF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DFFD70-1D6D-024D-BA71-C9B15CDC83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B84EAF-66EA-4F44-B041-40B345D53C42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8CA14481-BCBA-EA49-A2E6-F882E26120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7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 + Thre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67" y="1772233"/>
            <a:ext cx="2543177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298168" y="1772233"/>
            <a:ext cx="2555080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216255" y="1772233"/>
            <a:ext cx="2555080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2CF417-86C7-1A4E-B04F-9EE7554C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9296E35-4BDC-254F-A13C-6B41E0D4C87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3AE39A4-617D-6B4B-8B1C-3F8D671F181B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7A6EF15-70EA-584B-BECC-8BBE8481FE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F1982D9-6DFC-D44E-8284-35FFFD45CF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C6FFA-176C-FD4F-957E-3C089BCA6F66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BD59F209-A6F0-3C44-A909-52CB60CA8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24" y="665507"/>
            <a:ext cx="7326256" cy="327025"/>
          </a:xfrm>
        </p:spPr>
        <p:txBody>
          <a:bodyPr/>
          <a:lstStyle>
            <a:lvl1pPr>
              <a:defRPr sz="9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9975AE59-0BCF-DC42-B342-F0A974702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Header + Subhead + Thre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67" y="1772233"/>
            <a:ext cx="2543177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298168" y="1772233"/>
            <a:ext cx="2555080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216255" y="1772233"/>
            <a:ext cx="2555080" cy="435133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8129DF-5CE6-F548-BD6F-B2FBAE35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807283A-2CC3-8343-BF7D-24401F1D34E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663191D-A505-CD44-AAA6-D330984D937C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7D012E-BC73-064C-810F-C99A0564C30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7D5AE67-002E-784F-8374-E0882C2DF5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5CA457-9255-494E-9582-7019E56B3416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527E1BF-030B-D648-B8CA-FC4E21336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24" y="883127"/>
            <a:ext cx="7326256" cy="327025"/>
          </a:xfrm>
        </p:spPr>
        <p:txBody>
          <a:bodyPr/>
          <a:lstStyle>
            <a:lvl1pPr>
              <a:defRPr sz="9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E59FF531-7344-D24E-82F8-F59D32F8F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B12F2E-13AE-5B42-8179-EBCB25CB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FB722-C259-2E49-9717-AB959160B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58E0-2A66-584B-BE1F-E54220886718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BE858-F76D-ED45-BB61-9615935D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CD87F-A193-0047-AADC-7FC29DE6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EBA92E-E1D1-2949-A238-2D665E6B2587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87BC5B1-BA21-EC48-88A4-01B68D262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0222F-D06B-2A4F-B90F-D41635AE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CA4-0CA4-744E-9639-81EFEC52F7FC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9632-BD88-3B46-BD47-99DF4C08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9D5DB-AC0E-9C46-991D-0A0E85BB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8B207-F42C-4D6A-BDA8-847069919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E4E6A-7F01-445B-A005-3DA0943D4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5E63-5172-4C06-9D8D-52444B55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64F-F42A-7D42-8CB4-932EB6AC8CDA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1EE7B-0DA7-4B42-BAC1-739D0D81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Cardinal Health. All Rights Reserved.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78E24-454A-4E04-BF08-AD62B9FF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C45BE-F13E-4868-9D91-3B0A21204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8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75845" y="133729"/>
            <a:ext cx="8325945" cy="1167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spc="100" baseline="0">
                <a:solidFill>
                  <a:srgbClr val="40404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76238" y="1346348"/>
            <a:ext cx="8326041" cy="332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all" baseline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76240" y="1679060"/>
            <a:ext cx="2639132" cy="8369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375848" y="2551447"/>
            <a:ext cx="2639497" cy="346710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indent="-228594">
              <a:buClr>
                <a:srgbClr val="E41F35"/>
              </a:buClr>
              <a:buFont typeface="Courier New" panose="02070309020205020404" pitchFamily="49" charset="0"/>
              <a:buChar char="o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indent="-228594">
              <a:buClr>
                <a:srgbClr val="E41F35"/>
              </a:buClr>
              <a:buFont typeface="Arial" panose="020B0604020202020204" pitchFamily="34" charset="0"/>
              <a:buChar char="–"/>
              <a:defRPr sz="1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indent="-228594">
              <a:buClr>
                <a:srgbClr val="E41F35"/>
              </a:buClr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indent="-228594">
              <a:buClr>
                <a:srgbClr val="E41F35"/>
              </a:buClr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221207" y="1679061"/>
            <a:ext cx="2639524" cy="8723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3221207" y="2573192"/>
            <a:ext cx="2639497" cy="346710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indent="-228594">
              <a:buClr>
                <a:srgbClr val="E41F35"/>
              </a:buClr>
              <a:buFont typeface="Courier New" panose="02070309020205020404" pitchFamily="49" charset="0"/>
              <a:buChar char="o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indent="-228594">
              <a:buClr>
                <a:srgbClr val="E41F35"/>
              </a:buClr>
              <a:buFont typeface="Arial" panose="020B0604020202020204" pitchFamily="34" charset="0"/>
              <a:buChar char="–"/>
              <a:defRPr sz="1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indent="-228594">
              <a:buClr>
                <a:srgbClr val="E41F35"/>
              </a:buClr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indent="-228594">
              <a:buClr>
                <a:srgbClr val="E41F35"/>
              </a:buClr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062659" y="1679061"/>
            <a:ext cx="2639132" cy="87239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6062268" y="2573192"/>
            <a:ext cx="2639497" cy="346710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indent="-228594">
              <a:buClr>
                <a:srgbClr val="E41F35"/>
              </a:buClr>
              <a:buFont typeface="Courier New" panose="02070309020205020404" pitchFamily="49" charset="0"/>
              <a:buChar char="o"/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indent="-228594">
              <a:buClr>
                <a:srgbClr val="E41F35"/>
              </a:buClr>
              <a:buFont typeface="Arial" panose="020B0604020202020204" pitchFamily="34" charset="0"/>
              <a:buChar char="–"/>
              <a:defRPr sz="1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indent="-228594">
              <a:buClr>
                <a:srgbClr val="E41F35"/>
              </a:buClr>
              <a:buFont typeface="Wingdings" panose="05000000000000000000" pitchFamily="2" charset="2"/>
              <a:buChar char="§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indent="-228594">
              <a:buClr>
                <a:srgbClr val="E41F35"/>
              </a:buClr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8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272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 tIns="0" bIns="155448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photo placeholder icon, select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66" y="4191003"/>
            <a:ext cx="3766627" cy="850446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2666" y="5068438"/>
            <a:ext cx="3766627" cy="352651"/>
          </a:xfrm>
        </p:spPr>
        <p:txBody>
          <a:bodyPr/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here if you need it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9B5E-6ED0-104D-8D7E-A4928BCAA3A3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1A6D4C-7118-E94D-9BC8-1541612C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615" y="6333625"/>
            <a:ext cx="5759185" cy="171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ly Ch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C8F0AB-CCBB-9A41-9B31-CEA5A479A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-521" r="11199" b="384"/>
          <a:stretch/>
        </p:blipFill>
        <p:spPr>
          <a:xfrm>
            <a:off x="487003" y="-29500"/>
            <a:ext cx="8667155" cy="67191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53B878-E8F2-684C-B46A-46173B19F1CF}"/>
              </a:ext>
            </a:extLst>
          </p:cNvPr>
          <p:cNvSpPr/>
          <p:nvPr userDrawn="1"/>
        </p:nvSpPr>
        <p:spPr>
          <a:xfrm rot="16200000">
            <a:off x="240013" y="-240011"/>
            <a:ext cx="6848828" cy="7328848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88536D-AAC1-FC42-A4CD-8FBDE74B56DF}"/>
              </a:ext>
            </a:extLst>
          </p:cNvPr>
          <p:cNvSpPr/>
          <p:nvPr userDrawn="1"/>
        </p:nvSpPr>
        <p:spPr>
          <a:xfrm>
            <a:off x="0" y="6626718"/>
            <a:ext cx="9144000" cy="231287"/>
          </a:xfrm>
          <a:prstGeom prst="rect">
            <a:avLst/>
          </a:prstGeom>
          <a:solidFill>
            <a:srgbClr val="E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endParaRPr lang="en-US" sz="2000" b="1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3680" y="657082"/>
            <a:ext cx="4442344" cy="18365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1" cap="none" spc="100" baseline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3680" y="2528288"/>
            <a:ext cx="4442344" cy="906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3680" y="3870404"/>
            <a:ext cx="4442344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cap="none" baseline="0">
                <a:solidFill>
                  <a:srgbClr val="E41F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Lastname 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93680" y="4360128"/>
            <a:ext cx="4442344" cy="400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cap="all" baseline="0">
                <a:solidFill>
                  <a:srgbClr val="51515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1/15/2019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F79A8-AE24-0041-A08B-15DD9378E6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5177104"/>
            <a:ext cx="3252470" cy="9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yor / Busin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80AA0-5985-734F-B67A-375C21DE6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t="-468" r="13327" b="-879"/>
          <a:stretch/>
        </p:blipFill>
        <p:spPr>
          <a:xfrm>
            <a:off x="593680" y="-2"/>
            <a:ext cx="8550320" cy="66267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F65DA2B-BABC-D149-89E7-B1F53522691A}"/>
              </a:ext>
            </a:extLst>
          </p:cNvPr>
          <p:cNvSpPr/>
          <p:nvPr userDrawn="1"/>
        </p:nvSpPr>
        <p:spPr>
          <a:xfrm rot="16200000">
            <a:off x="250704" y="-250702"/>
            <a:ext cx="6827446" cy="7328848"/>
          </a:xfrm>
          <a:prstGeom prst="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8536D-AAC1-FC42-A4CD-8FBDE74B56DF}"/>
              </a:ext>
            </a:extLst>
          </p:cNvPr>
          <p:cNvSpPr/>
          <p:nvPr userDrawn="1"/>
        </p:nvSpPr>
        <p:spPr>
          <a:xfrm>
            <a:off x="0" y="6626718"/>
            <a:ext cx="9144000" cy="231287"/>
          </a:xfrm>
          <a:prstGeom prst="rect">
            <a:avLst/>
          </a:prstGeom>
          <a:solidFill>
            <a:srgbClr val="E41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endParaRPr lang="en-US" sz="2000" b="1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93680" y="657082"/>
            <a:ext cx="4442344" cy="18365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1" cap="none" spc="100" baseline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3680" y="2528288"/>
            <a:ext cx="4442344" cy="906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3680" y="3870404"/>
            <a:ext cx="4442344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cap="none" baseline="0">
                <a:solidFill>
                  <a:srgbClr val="E41F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Lastname 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93680" y="4360128"/>
            <a:ext cx="4442344" cy="400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cap="all" baseline="0">
                <a:solidFill>
                  <a:srgbClr val="51515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1/15/2019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2E5C41-29F4-8E4F-A180-DC30F17925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" y="5177104"/>
            <a:ext cx="3252470" cy="9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5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75845" y="133729"/>
            <a:ext cx="8325945" cy="11670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spc="100" baseline="0">
                <a:solidFill>
                  <a:srgbClr val="40404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76238" y="1346348"/>
            <a:ext cx="8326041" cy="332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all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499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70183" y="301471"/>
            <a:ext cx="8232096" cy="33463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400" b="1" spc="75" baseline="0">
                <a:solidFill>
                  <a:srgbClr val="40404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70183" y="777655"/>
            <a:ext cx="8326041" cy="3327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 cap="all" baseline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5E07F80-1B30-0247-AD8F-C4401B6015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185" y="1968503"/>
            <a:ext cx="8232095" cy="385426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2492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DEA1-9786-4F67-86B1-C3C132D9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1F0B-B0D4-4F61-8103-EC8F4A910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3DB23-E7CF-4A2D-9CE8-78143ACF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38E0-5517-4561-AEE0-1E3D3D9875A2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7EDE6-333C-4D91-A8D0-626EF61D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FA454-1202-4185-A16A-A32705790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12C-9F61-4B0C-8557-F2F0E102B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6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82C7831-DEFF-FF48-883C-D48CF7D65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232" y="1082147"/>
            <a:ext cx="6938288" cy="9725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 spc="63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245A3DC-6FE7-054B-A66F-C97946397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560" y="1798579"/>
            <a:ext cx="6938368" cy="277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0" i="0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48856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82C7831-DEFF-FF48-883C-D48CF7D65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232" y="1082147"/>
            <a:ext cx="6938288" cy="9725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 spc="63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245A3DC-6FE7-054B-A66F-C97946397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560" y="1807638"/>
            <a:ext cx="6938368" cy="277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0" i="0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1CD719E9-ED2B-6C44-8602-A3EB301D0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150" y="2694071"/>
            <a:ext cx="6938368" cy="384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4A0496A-A10D-4E4F-BC63-3EEC096EE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9826" y="3096911"/>
            <a:ext cx="6938694" cy="288925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8614" indent="-142871">
              <a:buClr>
                <a:srgbClr val="E41F35"/>
              </a:buClr>
              <a:buFont typeface="Courier New" panose="02070309020205020404" pitchFamily="49" charset="0"/>
              <a:buChar char="o"/>
              <a:defRPr sz="12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4357" indent="-142871">
              <a:buClr>
                <a:srgbClr val="E41F35"/>
              </a:buClr>
              <a:buFont typeface="Arial" panose="020B0604020202020204" pitchFamily="34" charset="0"/>
              <a:buChar char="–"/>
              <a:defRPr sz="1125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00100" indent="-142871">
              <a:buClr>
                <a:srgbClr val="E41F35"/>
              </a:buClr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85843" indent="-142871">
              <a:buClr>
                <a:srgbClr val="E41F35"/>
              </a:buClr>
              <a:buFont typeface="Arial" panose="020B0604020202020204" pitchFamily="34" charset="0"/>
              <a:buChar char="–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56307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70DA07C2-CC8C-224E-BDFF-B2856443C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878" y="2693234"/>
            <a:ext cx="3401385" cy="384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7319B1D3-04DC-2640-9E70-D2E454FDC9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551" y="3096073"/>
            <a:ext cx="3401545" cy="288925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8614" indent="-142871">
              <a:buClr>
                <a:srgbClr val="E41F35"/>
              </a:buClr>
              <a:buFont typeface="Courier New" panose="02070309020205020404" pitchFamily="49" charset="0"/>
              <a:buChar char="o"/>
              <a:defRPr sz="12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4357" indent="-142871">
              <a:buClr>
                <a:srgbClr val="E41F35"/>
              </a:buClr>
              <a:buFont typeface="Arial" panose="020B0604020202020204" pitchFamily="34" charset="0"/>
              <a:buChar char="–"/>
              <a:defRPr sz="1125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00100" indent="-142871">
              <a:buClr>
                <a:srgbClr val="E41F35"/>
              </a:buClr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85843" indent="-142871">
              <a:buClr>
                <a:srgbClr val="E41F35"/>
              </a:buClr>
              <a:buFont typeface="Arial" panose="020B0604020202020204" pitchFamily="34" charset="0"/>
              <a:buChar char="–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7352F43-1B64-1346-8DAF-5F8627406E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70630" y="2693229"/>
            <a:ext cx="3442064" cy="385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B910E24A-0D96-C14A-8BCD-C9A1B60BE5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70303" y="3096911"/>
            <a:ext cx="3442226" cy="288925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8614" indent="-142871">
              <a:buClr>
                <a:srgbClr val="E41F35"/>
              </a:buClr>
              <a:buFont typeface="Courier New" panose="02070309020205020404" pitchFamily="49" charset="0"/>
              <a:buChar char="o"/>
              <a:defRPr sz="12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4357" indent="-142871">
              <a:buClr>
                <a:srgbClr val="E41F35"/>
              </a:buClr>
              <a:buFont typeface="Arial" panose="020B0604020202020204" pitchFamily="34" charset="0"/>
              <a:buChar char="–"/>
              <a:defRPr sz="1125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00100" indent="-142871">
              <a:buClr>
                <a:srgbClr val="E41F35"/>
              </a:buClr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85843" indent="-142871">
              <a:buClr>
                <a:srgbClr val="E41F35"/>
              </a:buClr>
              <a:buFont typeface="Arial" panose="020B0604020202020204" pitchFamily="34" charset="0"/>
              <a:buChar char="–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82C7831-DEFF-FF48-883C-D48CF7D65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232" y="1082147"/>
            <a:ext cx="6938288" cy="9725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 spc="63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245A3DC-6FE7-054B-A66F-C97946397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560" y="2092662"/>
            <a:ext cx="6938368" cy="277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0" i="0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6860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2B0DC9AD-8017-3B49-B46D-9AB9C8AC72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6287" y="2582796"/>
            <a:ext cx="2199277" cy="7269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A76540F-7F2D-6148-A496-4E9F376F58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961" y="3327905"/>
            <a:ext cx="2199581" cy="288925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8614" indent="-142871">
              <a:buClr>
                <a:srgbClr val="E41F35"/>
              </a:buClr>
              <a:buFont typeface="Courier New" panose="02070309020205020404" pitchFamily="49" charset="0"/>
              <a:buChar char="o"/>
              <a:defRPr sz="12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4357" indent="-142871">
              <a:buClr>
                <a:srgbClr val="E41F35"/>
              </a:buClr>
              <a:buFont typeface="Arial" panose="020B0604020202020204" pitchFamily="34" charset="0"/>
              <a:buChar char="–"/>
              <a:defRPr sz="1125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00100" indent="-142871">
              <a:buClr>
                <a:srgbClr val="E41F35"/>
              </a:buClr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85843" indent="-142871">
              <a:buClr>
                <a:srgbClr val="E41F35"/>
              </a:buClr>
              <a:buFont typeface="Arial" panose="020B0604020202020204" pitchFamily="34" charset="0"/>
              <a:buChar char="–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4B804AE-B26E-1642-B7B7-E38233A2C8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5376" y="2582796"/>
            <a:ext cx="2199603" cy="7269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DDEF686A-D09A-5E43-ABC3-D5E69A3B9E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45376" y="3327905"/>
            <a:ext cx="2199581" cy="288925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8614" indent="-142871">
              <a:buClr>
                <a:srgbClr val="E41F35"/>
              </a:buClr>
              <a:buFont typeface="Courier New" panose="02070309020205020404" pitchFamily="49" charset="0"/>
              <a:buChar char="o"/>
              <a:defRPr sz="12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4357" indent="-142871">
              <a:buClr>
                <a:srgbClr val="E41F35"/>
              </a:buClr>
              <a:buFont typeface="Arial" panose="020B0604020202020204" pitchFamily="34" charset="0"/>
              <a:buChar char="–"/>
              <a:defRPr sz="1125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00100" indent="-142871">
              <a:buClr>
                <a:srgbClr val="E41F35"/>
              </a:buClr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85843" indent="-142871">
              <a:buClr>
                <a:srgbClr val="E41F35"/>
              </a:buClr>
              <a:buFont typeface="Arial" panose="020B0604020202020204" pitchFamily="34" charset="0"/>
              <a:buChar char="–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92C62B0D-B231-0B45-8B10-6DB99AA331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3252" y="2582796"/>
            <a:ext cx="2199277" cy="7269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DFB035F0-D67B-9D4E-98EA-61BFBCDE90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12927" y="3327905"/>
            <a:ext cx="2199581" cy="2889250"/>
          </a:xfrm>
          <a:prstGeom prst="rect">
            <a:avLst/>
          </a:prstGeom>
        </p:spPr>
        <p:txBody>
          <a:bodyPr/>
          <a:lstStyle>
            <a:lvl1pPr>
              <a:buClr>
                <a:srgbClr val="E41F35"/>
              </a:buClr>
              <a:defRPr sz="15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8614" indent="-142871">
              <a:buClr>
                <a:srgbClr val="E41F35"/>
              </a:buClr>
              <a:buFont typeface="Courier New" panose="02070309020205020404" pitchFamily="49" charset="0"/>
              <a:buChar char="o"/>
              <a:defRPr sz="125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14357" indent="-142871">
              <a:buClr>
                <a:srgbClr val="E41F35"/>
              </a:buClr>
              <a:buFont typeface="Arial" panose="020B0604020202020204" pitchFamily="34" charset="0"/>
              <a:buChar char="–"/>
              <a:defRPr sz="1125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00100" indent="-142871">
              <a:buClr>
                <a:srgbClr val="E41F35"/>
              </a:buClr>
              <a:buFont typeface="Wingdings" panose="05000000000000000000" pitchFamily="2" charset="2"/>
              <a:buChar char="§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285843" indent="-142871">
              <a:buClr>
                <a:srgbClr val="E41F35"/>
              </a:buClr>
              <a:buFont typeface="Arial" panose="020B0604020202020204" pitchFamily="34" charset="0"/>
              <a:buChar char="–"/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82C7831-DEFF-FF48-883C-D48CF7D65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232" y="1082147"/>
            <a:ext cx="6938288" cy="97252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 i="0" spc="63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245A3DC-6FE7-054B-A66F-C979463976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560" y="2092662"/>
            <a:ext cx="6938368" cy="2772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50" b="0" i="0" cap="none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07730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6262F6-99DF-074C-B83B-763C8FD619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388" y="1082147"/>
            <a:ext cx="5917406" cy="798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None/>
              <a:defRPr sz="5000">
                <a:latin typeface="+mj-lt"/>
              </a:defRPr>
            </a:lvl2pPr>
            <a:lvl3pPr marL="571500" indent="0">
              <a:buNone/>
              <a:defRPr sz="5000">
                <a:latin typeface="+mj-lt"/>
              </a:defRPr>
            </a:lvl3pPr>
            <a:lvl4pPr marL="857250" indent="0">
              <a:buNone/>
              <a:defRPr sz="5000">
                <a:latin typeface="+mj-lt"/>
              </a:defRPr>
            </a:lvl4pPr>
            <a:lvl5pPr marL="1143000" indent="0">
              <a:buNone/>
              <a:defRPr sz="5000"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BF44C5-5591-C248-AFF4-BDF5B39814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33" y="2847184"/>
            <a:ext cx="5917406" cy="2051388"/>
          </a:xfrm>
          <a:prstGeom prst="rect">
            <a:avLst/>
          </a:prstGeom>
        </p:spPr>
        <p:txBody>
          <a:bodyPr anchor="t"/>
          <a:lstStyle>
            <a:lvl1pPr marL="178594" marR="0" indent="-178594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125" smtClean="0">
                <a:solidFill>
                  <a:schemeClr val="tx1"/>
                </a:solidFill>
                <a:effectLst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178594" marR="0" lvl="0" indent="-178594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effectLst/>
                <a:latin typeface="Calibri Light" panose="020F0302020204030204" pitchFamily="34" charset="0"/>
              </a:rPr>
              <a:t>Callout 1</a:t>
            </a:r>
          </a:p>
          <a:p>
            <a:pPr marL="178594" marR="0" lvl="0" indent="-178594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effectLst/>
                <a:latin typeface="Calibri Light" panose="020F0302020204030204" pitchFamily="34" charset="0"/>
              </a:rPr>
              <a:t>Callout 2</a:t>
            </a:r>
          </a:p>
          <a:p>
            <a:pPr marL="178594" marR="0" lvl="0" indent="-178594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effectLst/>
                <a:latin typeface="Calibri Light" panose="020F0302020204030204" pitchFamily="34" charset="0"/>
              </a:rPr>
              <a:t>Callout 3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58E3445-B051-ED40-A0DC-EB7F2C564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233" y="2251709"/>
            <a:ext cx="5917406" cy="3522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313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/title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FD8818-F0EF-064A-9E5F-90CACDEB32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1" y="2008463"/>
            <a:ext cx="1266031" cy="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9053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66" y="4191003"/>
            <a:ext cx="3766627" cy="850446"/>
          </a:xfrm>
        </p:spPr>
        <p:txBody>
          <a:bodyPr anchor="b"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2666" y="5068438"/>
            <a:ext cx="3766627" cy="352651"/>
          </a:xfrm>
        </p:spPr>
        <p:txBody>
          <a:bodyPr/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here if you need it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FED051-EC5F-2148-BDA5-56A588741ADE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1A6D4C-7118-E94D-9BC8-1541612C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615" y="6333625"/>
            <a:ext cx="5759185" cy="171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B0035-16F4-A449-85F6-C9C0CF870B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228"/>
          <a:stretch/>
        </p:blipFill>
        <p:spPr>
          <a:xfrm>
            <a:off x="1153021" y="673183"/>
            <a:ext cx="7990979" cy="548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58E3445-B051-ED40-A0DC-EB7F2C564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233" y="1082147"/>
            <a:ext cx="3178687" cy="3522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313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/title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E007F-611D-D94B-BB5A-0B1870EFDAC1}"/>
              </a:ext>
            </a:extLst>
          </p:cNvPr>
          <p:cNvSpPr txBox="1"/>
          <p:nvPr userDrawn="1"/>
        </p:nvSpPr>
        <p:spPr>
          <a:xfrm>
            <a:off x="460858" y="2507910"/>
            <a:ext cx="107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4E1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6000" b="1" i="0" dirty="0">
              <a:solidFill>
                <a:srgbClr val="E4E1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5F696-2E9A-E241-A62D-B1420FB28C83}"/>
              </a:ext>
            </a:extLst>
          </p:cNvPr>
          <p:cNvSpPr txBox="1"/>
          <p:nvPr userDrawn="1"/>
        </p:nvSpPr>
        <p:spPr>
          <a:xfrm>
            <a:off x="2077084" y="2486744"/>
            <a:ext cx="107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4E1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6000" b="1" i="0" dirty="0">
              <a:solidFill>
                <a:srgbClr val="E4E1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0244F-898F-994A-A752-95D67DD7054B}"/>
              </a:ext>
            </a:extLst>
          </p:cNvPr>
          <p:cNvSpPr txBox="1"/>
          <p:nvPr userDrawn="1"/>
        </p:nvSpPr>
        <p:spPr>
          <a:xfrm>
            <a:off x="3679629" y="2481742"/>
            <a:ext cx="107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4E1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6000" b="1" i="0" dirty="0">
              <a:solidFill>
                <a:srgbClr val="E4E1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BA1E3-E4E8-0540-92D8-4A802AEDD78B}"/>
              </a:ext>
            </a:extLst>
          </p:cNvPr>
          <p:cNvSpPr txBox="1"/>
          <p:nvPr userDrawn="1"/>
        </p:nvSpPr>
        <p:spPr>
          <a:xfrm>
            <a:off x="5262244" y="2481741"/>
            <a:ext cx="107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4E1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6000" b="1" i="0" dirty="0">
              <a:solidFill>
                <a:srgbClr val="E4E1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D293152-B64E-244A-9D08-382E811E29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749" y="3238719"/>
            <a:ext cx="1341438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33E416C-C967-C741-BE3B-A07BAC8B18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2749" y="3665503"/>
            <a:ext cx="1341438" cy="1605261"/>
          </a:xfrm>
          <a:prstGeom prst="rect">
            <a:avLst/>
          </a:prstGeom>
        </p:spPr>
        <p:txBody>
          <a:bodyPr lIns="91440" rIns="91440"/>
          <a:lstStyle>
            <a:lvl1pPr marL="114300" indent="-11430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1547EA-4011-C244-9C19-05AC47C23723}"/>
              </a:ext>
            </a:extLst>
          </p:cNvPr>
          <p:cNvSpPr txBox="1"/>
          <p:nvPr userDrawn="1"/>
        </p:nvSpPr>
        <p:spPr>
          <a:xfrm>
            <a:off x="6833363" y="2481741"/>
            <a:ext cx="107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4E1D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6000" b="1" i="0" dirty="0">
              <a:solidFill>
                <a:srgbClr val="E4E1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C94A196A-E4BB-D946-BB7B-5EEBBC9C89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06829" y="3238719"/>
            <a:ext cx="1341438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7AEC9BA-D36F-B446-AFF6-26CDDE1FB3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06829" y="3665503"/>
            <a:ext cx="1341438" cy="1605261"/>
          </a:xfrm>
          <a:prstGeom prst="rect">
            <a:avLst/>
          </a:prstGeom>
        </p:spPr>
        <p:txBody>
          <a:bodyPr lIns="91440" rIns="91440"/>
          <a:lstStyle>
            <a:lvl1pPr marL="114300" indent="-11430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1B75BCD-460E-0F45-A28D-2088086D1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67464" y="3238719"/>
            <a:ext cx="1341438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ECE875F7-D345-7242-8E2F-34BA5F3969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67464" y="3665503"/>
            <a:ext cx="1341438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 err="1"/>
              <a:t>Exceatiis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que </a:t>
            </a:r>
            <a:r>
              <a:rPr lang="en-US" dirty="0" err="1"/>
              <a:t>reperspel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omn</a:t>
            </a:r>
            <a:r>
              <a:rPr lang="en-US" dirty="0"/>
              <a:t> </a:t>
            </a:r>
            <a:r>
              <a:rPr lang="en-US" dirty="0" err="1"/>
              <a:t>impoasimentis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omnim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7C62D54-AA96-C94D-95BA-6EE0C0AD99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39089" y="3238719"/>
            <a:ext cx="1341438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3E355C16-7CEC-6A4A-9916-97D3696B94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39089" y="3665503"/>
            <a:ext cx="1341438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 err="1"/>
              <a:t>Exceatiis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que </a:t>
            </a:r>
            <a:r>
              <a:rPr lang="en-US" dirty="0" err="1"/>
              <a:t>reperspel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omn</a:t>
            </a:r>
            <a:r>
              <a:rPr lang="en-US" dirty="0"/>
              <a:t> </a:t>
            </a:r>
            <a:r>
              <a:rPr lang="en-US" dirty="0" err="1"/>
              <a:t>impoasimentis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omnim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518673A-DCBD-8040-BF20-213D2E618D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76657" y="3238719"/>
            <a:ext cx="1341438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0D05D8A-F82A-8249-B45E-363938D26F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76657" y="3665503"/>
            <a:ext cx="1341438" cy="160526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 err="1"/>
              <a:t>Exceatiis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que </a:t>
            </a:r>
            <a:r>
              <a:rPr lang="en-US" dirty="0" err="1"/>
              <a:t>reperspel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omn</a:t>
            </a:r>
            <a:r>
              <a:rPr lang="en-US" dirty="0"/>
              <a:t> </a:t>
            </a:r>
            <a:r>
              <a:rPr lang="en-US" dirty="0" err="1"/>
              <a:t>impoasimentis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omnim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D76ED9-2B77-224B-BC77-553905C1BAA5}"/>
              </a:ext>
            </a:extLst>
          </p:cNvPr>
          <p:cNvGrpSpPr/>
          <p:nvPr userDrawn="1"/>
        </p:nvGrpSpPr>
        <p:grpSpPr>
          <a:xfrm>
            <a:off x="435028" y="2885638"/>
            <a:ext cx="6363433" cy="2563038"/>
            <a:chOff x="696044" y="3718635"/>
            <a:chExt cx="10181493" cy="243845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751E02-89CB-2C4A-AC0D-AB9CD6A98C24}"/>
                </a:ext>
              </a:extLst>
            </p:cNvPr>
            <p:cNvCxnSpPr/>
            <p:nvPr userDrawn="1"/>
          </p:nvCxnSpPr>
          <p:spPr>
            <a:xfrm>
              <a:off x="696044" y="3718635"/>
              <a:ext cx="0" cy="24384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8E3B9A3-4C75-EC49-AD2A-05F95B0D92C6}"/>
                </a:ext>
              </a:extLst>
            </p:cNvPr>
            <p:cNvCxnSpPr/>
            <p:nvPr userDrawn="1"/>
          </p:nvCxnSpPr>
          <p:spPr>
            <a:xfrm>
              <a:off x="3280983" y="3718635"/>
              <a:ext cx="0" cy="24384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CF97116-D5DE-E84F-9E0E-5B6D2AE62841}"/>
                </a:ext>
              </a:extLst>
            </p:cNvPr>
            <p:cNvCxnSpPr/>
            <p:nvPr userDrawn="1"/>
          </p:nvCxnSpPr>
          <p:spPr>
            <a:xfrm>
              <a:off x="5813168" y="3718635"/>
              <a:ext cx="0" cy="24384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D65DA57-8D02-DD44-8EA3-87648933D2E2}"/>
                </a:ext>
              </a:extLst>
            </p:cNvPr>
            <p:cNvCxnSpPr/>
            <p:nvPr userDrawn="1"/>
          </p:nvCxnSpPr>
          <p:spPr>
            <a:xfrm>
              <a:off x="8345352" y="3718635"/>
              <a:ext cx="0" cy="24384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BC6764-AAA5-2343-8381-383B3974E503}"/>
                </a:ext>
              </a:extLst>
            </p:cNvPr>
            <p:cNvCxnSpPr/>
            <p:nvPr userDrawn="1"/>
          </p:nvCxnSpPr>
          <p:spPr>
            <a:xfrm>
              <a:off x="10877537" y="3718635"/>
              <a:ext cx="0" cy="24384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85B86D41-1966-5041-8CE2-DF030775E1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388" y="1445221"/>
            <a:ext cx="5917406" cy="798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None/>
              <a:defRPr sz="5000">
                <a:latin typeface="+mj-lt"/>
              </a:defRPr>
            </a:lvl2pPr>
            <a:lvl3pPr marL="571500" indent="0">
              <a:buNone/>
              <a:defRPr sz="5000">
                <a:latin typeface="+mj-lt"/>
              </a:defRPr>
            </a:lvl3pPr>
            <a:lvl4pPr marL="857250" indent="0">
              <a:buNone/>
              <a:defRPr sz="5000">
                <a:latin typeface="+mj-lt"/>
              </a:defRPr>
            </a:lvl4pPr>
            <a:lvl5pPr marL="1143000" indent="0">
              <a:buNone/>
              <a:defRPr sz="5000"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5FBEE8A-AD00-5545-AC37-9D7695934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1" y="2371537"/>
            <a:ext cx="1266031" cy="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252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BF44C5-5591-C248-AFF4-BDF5B39814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33" y="3306343"/>
            <a:ext cx="2433355" cy="1896881"/>
          </a:xfrm>
          <a:prstGeom prst="rect">
            <a:avLst/>
          </a:prstGeom>
        </p:spPr>
        <p:txBody>
          <a:bodyPr anchor="t"/>
          <a:lstStyle>
            <a:lvl1pPr marL="0" marR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25">
                <a:solidFill>
                  <a:schemeClr val="tx1"/>
                </a:solidFill>
                <a:effectLst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um.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58E3445-B051-ED40-A0DC-EB7F2C564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232" y="2434328"/>
            <a:ext cx="2433353" cy="7982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lorem ipsum dolor </a:t>
            </a:r>
            <a:r>
              <a:rPr lang="en-US" dirty="0" err="1"/>
              <a:t>quam</a:t>
            </a:r>
            <a:r>
              <a:rPr lang="en-US" dirty="0"/>
              <a:t> sit </a:t>
            </a:r>
            <a:r>
              <a:rPr lang="en-US" dirty="0" err="1"/>
              <a:t>consequetor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A573ED-0F80-D840-9418-10509AB61F8F}"/>
              </a:ext>
            </a:extLst>
          </p:cNvPr>
          <p:cNvCxnSpPr/>
          <p:nvPr userDrawn="1"/>
        </p:nvCxnSpPr>
        <p:spPr>
          <a:xfrm>
            <a:off x="3134032" y="2323715"/>
            <a:ext cx="0" cy="2948500"/>
          </a:xfrm>
          <a:prstGeom prst="line">
            <a:avLst/>
          </a:prstGeom>
          <a:ln w="19050">
            <a:solidFill>
              <a:srgbClr val="E7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4396BED-3E20-2E43-86DF-3B03895E00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32246" y="3306343"/>
            <a:ext cx="2433355" cy="1896881"/>
          </a:xfrm>
          <a:prstGeom prst="rect">
            <a:avLst/>
          </a:prstGeom>
        </p:spPr>
        <p:txBody>
          <a:bodyPr anchor="t"/>
          <a:lstStyle>
            <a:lvl1pPr marL="0" marR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25">
                <a:solidFill>
                  <a:schemeClr val="tx1"/>
                </a:solidFill>
                <a:effectLst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BBFD6EE-7192-B243-BF53-29F4AB3CCB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2246" y="2434328"/>
            <a:ext cx="2433353" cy="7982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lorem ipsum dolor </a:t>
            </a:r>
            <a:r>
              <a:rPr lang="en-US" dirty="0" err="1"/>
              <a:t>quam</a:t>
            </a:r>
            <a:r>
              <a:rPr lang="en-US" dirty="0"/>
              <a:t> sit </a:t>
            </a:r>
            <a:r>
              <a:rPr lang="en-US" dirty="0" err="1"/>
              <a:t>consequetor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5D0F56-B957-EE41-A40B-E939D1F3CD43}"/>
              </a:ext>
            </a:extLst>
          </p:cNvPr>
          <p:cNvCxnSpPr/>
          <p:nvPr userDrawn="1"/>
        </p:nvCxnSpPr>
        <p:spPr>
          <a:xfrm>
            <a:off x="5991469" y="2323715"/>
            <a:ext cx="0" cy="2948500"/>
          </a:xfrm>
          <a:prstGeom prst="line">
            <a:avLst/>
          </a:prstGeom>
          <a:ln w="19050">
            <a:solidFill>
              <a:srgbClr val="E721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609AF51-B935-7747-A513-DDE7DB57F3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4261" y="3306343"/>
            <a:ext cx="2433355" cy="1896881"/>
          </a:xfrm>
          <a:prstGeom prst="rect">
            <a:avLst/>
          </a:prstGeom>
        </p:spPr>
        <p:txBody>
          <a:bodyPr anchor="t"/>
          <a:lstStyle>
            <a:lvl1pPr marL="0" marR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25">
                <a:solidFill>
                  <a:schemeClr val="tx1"/>
                </a:solidFill>
                <a:effectLst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um.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51DBB019-2F05-5842-871C-704E1319D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4260" y="2434328"/>
            <a:ext cx="2433353" cy="79827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5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lorem ipsum dolor </a:t>
            </a:r>
            <a:r>
              <a:rPr lang="en-US" dirty="0" err="1"/>
              <a:t>quam</a:t>
            </a:r>
            <a:r>
              <a:rPr lang="en-US" dirty="0"/>
              <a:t> sit </a:t>
            </a:r>
            <a:r>
              <a:rPr lang="en-US" dirty="0" err="1"/>
              <a:t>consequetor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93B3DE5-6983-B04B-869B-3C3BA4370E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388" y="1082147"/>
            <a:ext cx="5917406" cy="798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None/>
              <a:defRPr sz="5000">
                <a:latin typeface="+mj-lt"/>
              </a:defRPr>
            </a:lvl2pPr>
            <a:lvl3pPr marL="571500" indent="0">
              <a:buNone/>
              <a:defRPr sz="5000">
                <a:latin typeface="+mj-lt"/>
              </a:defRPr>
            </a:lvl3pPr>
            <a:lvl4pPr marL="857250" indent="0">
              <a:buNone/>
              <a:defRPr sz="5000">
                <a:latin typeface="+mj-lt"/>
              </a:defRPr>
            </a:lvl4pPr>
            <a:lvl5pPr marL="1143000" indent="0">
              <a:buNone/>
              <a:defRPr sz="5000"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B28F56-F2F2-FE49-885C-7557ACFD6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1" y="2008463"/>
            <a:ext cx="1266031" cy="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0273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89B644-A224-F246-9909-E127580D8A39}"/>
              </a:ext>
            </a:extLst>
          </p:cNvPr>
          <p:cNvSpPr/>
          <p:nvPr userDrawn="1"/>
        </p:nvSpPr>
        <p:spPr>
          <a:xfrm>
            <a:off x="5494017" y="0"/>
            <a:ext cx="2456353" cy="6858000"/>
          </a:xfrm>
          <a:prstGeom prst="rect">
            <a:avLst/>
          </a:prstGeom>
          <a:solidFill>
            <a:srgbClr val="E7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>
              <a:solidFill>
                <a:srgbClr val="E7212F"/>
              </a:solidFill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4B545C4-D40B-1440-A677-491A42ADF9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70902" y="3973250"/>
            <a:ext cx="2093258" cy="1830001"/>
          </a:xfrm>
          <a:prstGeom prst="rect">
            <a:avLst/>
          </a:prstGeom>
        </p:spPr>
        <p:txBody>
          <a:bodyPr numCol="1" spcCol="365760" anchor="t"/>
          <a:lstStyle>
            <a:lvl1pPr marL="0" marR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25" b="1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</a:t>
            </a:r>
            <a:r>
              <a:rPr lang="en-US" dirty="0">
                <a:effectLst/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2CC63A2-B3CD-0145-93B4-53A5F72D10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70902" y="3428999"/>
            <a:ext cx="2093258" cy="36512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Supporting callout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B05E5FE-7447-4E4E-ACCC-69ADBF659C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9383" y="3428999"/>
            <a:ext cx="4029658" cy="2448393"/>
          </a:xfrm>
          <a:prstGeom prst="rect">
            <a:avLst/>
          </a:prstGeom>
        </p:spPr>
        <p:txBody>
          <a:bodyPr anchor="t"/>
          <a:lstStyle>
            <a:lvl1pPr marL="0" marR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25">
                <a:solidFill>
                  <a:schemeClr val="tx1"/>
                </a:solidFill>
                <a:effectLst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providi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intiore</a:t>
            </a:r>
            <a:r>
              <a:rPr lang="en-US" dirty="0">
                <a:effectLst/>
                <a:latin typeface="Calibri Light" panose="020F0302020204030204" pitchFamily="34" charset="0"/>
              </a:rPr>
              <a:t> par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chil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iqui</a:t>
            </a:r>
            <a:r>
              <a:rPr lang="en-US" dirty="0">
                <a:effectLst/>
                <a:latin typeface="Calibri Light" panose="020F0302020204030204" pitchFamily="34" charset="0"/>
              </a:rPr>
              <a:t> cu.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Aximus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explit</a:t>
            </a:r>
            <a:r>
              <a:rPr lang="en-US" dirty="0">
                <a:effectLst/>
                <a:latin typeface="Calibri Light" panose="020F0302020204030204" pitchFamily="34" charset="0"/>
              </a:rPr>
              <a:t> et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vitis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tu</a:t>
            </a:r>
            <a:r>
              <a:rPr lang="en-US" dirty="0">
                <a:effectLst/>
                <a:latin typeface="Calibri Light" panose="020F0302020204030204" pitchFamily="34" charset="0"/>
              </a:rPr>
              <a:t>? Am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quia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nihit</a:t>
            </a:r>
            <a:r>
              <a:rPr lang="en-US" dirty="0">
                <a:effectLst/>
                <a:latin typeface="Calibri Light" panose="020F0302020204030204" pitchFamily="34" charset="0"/>
              </a:rPr>
              <a:t>, cor.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commolueu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.</a:t>
            </a:r>
          </a:p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providi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intiore</a:t>
            </a:r>
            <a:r>
              <a:rPr lang="en-US" dirty="0">
                <a:effectLst/>
                <a:latin typeface="Calibri Light" panose="020F0302020204030204" pitchFamily="34" charset="0"/>
              </a:rPr>
              <a:t> par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chil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iqui</a:t>
            </a:r>
            <a:r>
              <a:rPr lang="en-US" dirty="0">
                <a:effectLst/>
                <a:latin typeface="Calibri Light" panose="020F0302020204030204" pitchFamily="34" charset="0"/>
              </a:rPr>
              <a:t> cu.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Aximus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explit</a:t>
            </a:r>
            <a:r>
              <a:rPr lang="en-US" dirty="0">
                <a:effectLst/>
                <a:latin typeface="Calibri Light" panose="020F0302020204030204" pitchFamily="34" charset="0"/>
              </a:rPr>
              <a:t> et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vitis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tu</a:t>
            </a:r>
            <a:r>
              <a:rPr lang="en-US" dirty="0">
                <a:effectLst/>
                <a:latin typeface="Calibri Light" panose="020F0302020204030204" pitchFamily="34" charset="0"/>
              </a:rPr>
              <a:t>? Am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quia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nihit</a:t>
            </a:r>
            <a:r>
              <a:rPr lang="en-US" dirty="0">
                <a:effectLst/>
                <a:latin typeface="Calibri Light" panose="020F0302020204030204" pitchFamily="34" charset="0"/>
              </a:rPr>
              <a:t>, cor.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commolueu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.</a:t>
            </a:r>
          </a:p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Calibri Light" panose="020F0302020204030204" pitchFamily="34" charset="0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5BF54A5-E24D-4843-BA27-928E006AD6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233" y="1082147"/>
            <a:ext cx="3178687" cy="3522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313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/title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F19CCB66-B73C-0448-8B46-73BD670C7B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389" y="1445220"/>
            <a:ext cx="4029658" cy="1752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None/>
              <a:defRPr sz="5000">
                <a:latin typeface="+mj-lt"/>
              </a:defRPr>
            </a:lvl2pPr>
            <a:lvl3pPr marL="571500" indent="0">
              <a:buNone/>
              <a:defRPr sz="5000">
                <a:latin typeface="+mj-lt"/>
              </a:defRPr>
            </a:lvl3pPr>
            <a:lvl4pPr marL="857250" indent="0">
              <a:buNone/>
              <a:defRPr sz="5000">
                <a:latin typeface="+mj-lt"/>
              </a:defRPr>
            </a:lvl4pPr>
            <a:lvl5pPr marL="1143000" indent="0">
              <a:buNone/>
              <a:defRPr sz="5000"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314F8F-8CFB-3E4B-8240-CEB37B4A5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1" y="3197697"/>
            <a:ext cx="1266031" cy="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1897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B05E5FE-7447-4E4E-ACCC-69ADBF659C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9383" y="3428999"/>
            <a:ext cx="4029658" cy="2448393"/>
          </a:xfrm>
          <a:prstGeom prst="rect">
            <a:avLst/>
          </a:prstGeom>
        </p:spPr>
        <p:txBody>
          <a:bodyPr anchor="t"/>
          <a:lstStyle>
            <a:lvl1pPr marL="0" marR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125">
                <a:solidFill>
                  <a:schemeClr val="tx1"/>
                </a:solidFill>
                <a:effectLst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providi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intiore</a:t>
            </a:r>
            <a:r>
              <a:rPr lang="en-US" dirty="0">
                <a:effectLst/>
                <a:latin typeface="Calibri Light" panose="020F0302020204030204" pitchFamily="34" charset="0"/>
              </a:rPr>
              <a:t> par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chil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iqui</a:t>
            </a:r>
            <a:r>
              <a:rPr lang="en-US" dirty="0">
                <a:effectLst/>
                <a:latin typeface="Calibri Light" panose="020F0302020204030204" pitchFamily="34" charset="0"/>
              </a:rPr>
              <a:t> cu.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Aximus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explit</a:t>
            </a:r>
            <a:r>
              <a:rPr lang="en-US" dirty="0">
                <a:effectLst/>
                <a:latin typeface="Calibri Light" panose="020F0302020204030204" pitchFamily="34" charset="0"/>
              </a:rPr>
              <a:t> et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vitis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tu</a:t>
            </a:r>
            <a:r>
              <a:rPr lang="en-US" dirty="0">
                <a:effectLst/>
                <a:latin typeface="Calibri Light" panose="020F0302020204030204" pitchFamily="34" charset="0"/>
              </a:rPr>
              <a:t>? Am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quia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nihit</a:t>
            </a:r>
            <a:r>
              <a:rPr lang="en-US" dirty="0">
                <a:effectLst/>
                <a:latin typeface="Calibri Light" panose="020F0302020204030204" pitchFamily="34" charset="0"/>
              </a:rPr>
              <a:t>, cor.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commolueu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.</a:t>
            </a:r>
          </a:p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uptia</a:t>
            </a:r>
            <a:r>
              <a:rPr lang="en-US" dirty="0">
                <a:effectLst/>
                <a:latin typeface="Calibri Light" panose="020F0302020204030204" pitchFamily="34" charset="0"/>
              </a:rPr>
              <a:t> is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recus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beatiis</a:t>
            </a:r>
            <a:r>
              <a:rPr lang="en-US" dirty="0">
                <a:effectLst/>
                <a:latin typeface="Calibri Light" panose="020F0302020204030204" pitchFamily="34" charset="0"/>
              </a:rPr>
              <a:t> ex.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Harvolum</a:t>
            </a:r>
            <a:r>
              <a:rPr lang="en-US" dirty="0">
                <a:effectLst/>
                <a:latin typeface="Calibri Light" panose="020F0302020204030204" pitchFamily="34" charset="0"/>
              </a:rPr>
              <a:t>. Lorem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ips</a:t>
            </a:r>
            <a:r>
              <a:rPr lang="en-US" dirty="0">
                <a:effectLst/>
                <a:latin typeface="Calibri Light" panose="020F0302020204030204" pitchFamily="34" charset="0"/>
              </a:rPr>
              <a:t> 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providi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intiore</a:t>
            </a:r>
            <a:r>
              <a:rPr lang="en-US" dirty="0">
                <a:effectLst/>
                <a:latin typeface="Calibri Light" panose="020F0302020204030204" pitchFamily="34" charset="0"/>
              </a:rPr>
              <a:t> par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chil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iqui</a:t>
            </a:r>
            <a:r>
              <a:rPr lang="en-US" dirty="0">
                <a:effectLst/>
                <a:latin typeface="Calibri Light" panose="020F0302020204030204" pitchFamily="34" charset="0"/>
              </a:rPr>
              <a:t> cu.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Aximus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explit</a:t>
            </a:r>
            <a:r>
              <a:rPr lang="en-US" dirty="0">
                <a:effectLst/>
                <a:latin typeface="Calibri Light" panose="020F0302020204030204" pitchFamily="34" charset="0"/>
              </a:rPr>
              <a:t> et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vitis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tu</a:t>
            </a:r>
            <a:r>
              <a:rPr lang="en-US" dirty="0">
                <a:effectLst/>
                <a:latin typeface="Calibri Light" panose="020F0302020204030204" pitchFamily="34" charset="0"/>
              </a:rPr>
              <a:t>? Am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quia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nihit</a:t>
            </a:r>
            <a:r>
              <a:rPr lang="en-US" dirty="0">
                <a:effectLst/>
                <a:latin typeface="Calibri Light" panose="020F0302020204030204" pitchFamily="34" charset="0"/>
              </a:rPr>
              <a:t>, cor.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Pera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commolueu</a:t>
            </a:r>
            <a:r>
              <a:rPr lang="en-US" dirty="0">
                <a:effectLst/>
                <a:latin typeface="Calibri Light" panose="020F0302020204030204" pitchFamily="34" charset="0"/>
              </a:rPr>
              <a:t> 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esti</a:t>
            </a:r>
            <a:r>
              <a:rPr lang="en-US" dirty="0">
                <a:effectLst/>
                <a:latin typeface="Calibri Light" panose="020F0302020204030204" pitchFamily="34" charset="0"/>
              </a:rPr>
              <a:t>.</a:t>
            </a:r>
          </a:p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latin typeface="Calibri Light" panose="020F0302020204030204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5EB95E2-F741-804B-A6C8-1E67397B01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233" y="1082147"/>
            <a:ext cx="3178687" cy="35223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1313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/title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BF801B1-5F1A-724C-84E4-458DF8B7F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389" y="1445220"/>
            <a:ext cx="4029658" cy="1752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None/>
              <a:defRPr sz="5000">
                <a:latin typeface="+mj-lt"/>
              </a:defRPr>
            </a:lvl2pPr>
            <a:lvl3pPr marL="571500" indent="0">
              <a:buNone/>
              <a:defRPr sz="5000">
                <a:latin typeface="+mj-lt"/>
              </a:defRPr>
            </a:lvl3pPr>
            <a:lvl4pPr marL="857250" indent="0">
              <a:buNone/>
              <a:defRPr sz="5000">
                <a:latin typeface="+mj-lt"/>
              </a:defRPr>
            </a:lvl4pPr>
            <a:lvl5pPr marL="1143000" indent="0">
              <a:buNone/>
              <a:defRPr sz="5000"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95736D-2A7F-634D-951D-A45ED54AF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1" y="3197697"/>
            <a:ext cx="1266031" cy="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363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A8EDE-401B-9444-A5BF-30D1D0242AE2}"/>
              </a:ext>
            </a:extLst>
          </p:cNvPr>
          <p:cNvSpPr/>
          <p:nvPr userDrawn="1"/>
        </p:nvSpPr>
        <p:spPr>
          <a:xfrm>
            <a:off x="0" y="946355"/>
            <a:ext cx="9144000" cy="958645"/>
          </a:xfrm>
          <a:prstGeom prst="rect">
            <a:avLst/>
          </a:prstGeom>
          <a:solidFill>
            <a:srgbClr val="E7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25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99BDA3-9C90-6341-9FDB-A5B7AD6E1B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1839" y="3977670"/>
            <a:ext cx="1504008" cy="502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quam</a:t>
            </a:r>
            <a:r>
              <a:rPr lang="en-US" dirty="0"/>
              <a:t> sit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925C280-B17A-5641-B0A7-87B4998D3E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1839" y="4574823"/>
            <a:ext cx="1504008" cy="86747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None/>
              <a:defRPr sz="1125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08DF09D-96E6-A144-9576-4256C138947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4100" y="3977670"/>
            <a:ext cx="1504008" cy="502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quam</a:t>
            </a:r>
            <a:r>
              <a:rPr lang="en-US" dirty="0"/>
              <a:t> sit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D91D1D-6818-C14F-BF2F-FF202E705D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64100" y="4574823"/>
            <a:ext cx="1504008" cy="86747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None/>
              <a:defRPr sz="1125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184ED6D-43AC-B94D-A61F-F7F1437D4B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6362" y="3977670"/>
            <a:ext cx="1504008" cy="5026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quam</a:t>
            </a:r>
            <a:r>
              <a:rPr lang="en-US" dirty="0"/>
              <a:t> sit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1C0D15F-9E0D-B64D-82BC-5597439E4FE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362" y="4574823"/>
            <a:ext cx="1504008" cy="867471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None/>
              <a:defRPr sz="1125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5574057-CB73-674A-80AD-1731473DEA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384" y="1095601"/>
            <a:ext cx="2600908" cy="66015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313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Eyebrow lorem ipsum </a:t>
            </a:r>
            <a:r>
              <a:rPr lang="en-US" dirty="0" err="1"/>
              <a:t>dlor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sit </a:t>
            </a:r>
            <a:r>
              <a:rPr lang="en-US" dirty="0" err="1"/>
              <a:t>consequetor</a:t>
            </a:r>
            <a:r>
              <a:rPr lang="en-US" dirty="0"/>
              <a:t> </a:t>
            </a: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facerchihi</a:t>
            </a:r>
            <a:r>
              <a:rPr lang="en-US" dirty="0"/>
              <a:t> </a:t>
            </a:r>
            <a:r>
              <a:rPr lang="en-US" dirty="0" err="1"/>
              <a:t>eos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C856CC-07E4-524D-98C0-1A0D726F024F}"/>
              </a:ext>
            </a:extLst>
          </p:cNvPr>
          <p:cNvGrpSpPr/>
          <p:nvPr userDrawn="1"/>
        </p:nvGrpSpPr>
        <p:grpSpPr>
          <a:xfrm>
            <a:off x="3060291" y="3881981"/>
            <a:ext cx="2765323" cy="1880419"/>
            <a:chOff x="4778477" y="3289903"/>
            <a:chExt cx="4571899" cy="35382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78AD559-1BBB-3344-852A-519EF21C8C65}"/>
                </a:ext>
              </a:extLst>
            </p:cNvPr>
            <p:cNvCxnSpPr/>
            <p:nvPr userDrawn="1"/>
          </p:nvCxnSpPr>
          <p:spPr>
            <a:xfrm>
              <a:off x="4778477" y="3289903"/>
              <a:ext cx="0" cy="3538200"/>
            </a:xfrm>
            <a:prstGeom prst="line">
              <a:avLst/>
            </a:prstGeom>
            <a:ln w="19050">
              <a:solidFill>
                <a:srgbClr val="E721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B3EE7E8-740F-4342-9DF9-12A7BFBC11A5}"/>
                </a:ext>
              </a:extLst>
            </p:cNvPr>
            <p:cNvCxnSpPr/>
            <p:nvPr userDrawn="1"/>
          </p:nvCxnSpPr>
          <p:spPr>
            <a:xfrm>
              <a:off x="9350376" y="3289903"/>
              <a:ext cx="0" cy="3538200"/>
            </a:xfrm>
            <a:prstGeom prst="line">
              <a:avLst/>
            </a:prstGeom>
            <a:ln w="19050">
              <a:solidFill>
                <a:srgbClr val="E721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43C3BCF-C31D-C448-90A8-64B82F4A3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9675" y="1072046"/>
            <a:ext cx="4767075" cy="660153"/>
          </a:xfrm>
          <a:prstGeom prst="rect">
            <a:avLst/>
          </a:prstGeom>
        </p:spPr>
        <p:txBody>
          <a:bodyPr numCol="2" spcCol="365760" anchor="t"/>
          <a:lstStyle>
            <a:lvl1pPr marL="0" indent="0">
              <a:lnSpc>
                <a:spcPct val="100000"/>
              </a:lnSpc>
              <a:buFontTx/>
              <a:buNone/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 dirty="0">
                <a:effectLst/>
                <a:latin typeface="Calibri" panose="020F0502020204030204" pitchFamily="34" charset="0"/>
              </a:rPr>
              <a:t>Lorem ipsum dolor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quamUntioas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excerspedi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deliquos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eatia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voluptatet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providi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intiore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parchili.Ut</a:t>
            </a:r>
            <a:r>
              <a:rPr lang="en-US" dirty="0">
                <a:effectLst/>
                <a:latin typeface="Calibri" panose="020F0502020204030204" pitchFamily="34" charset="0"/>
              </a:rPr>
              <a:t> ma sunt </a:t>
            </a:r>
            <a:r>
              <a:rPr lang="en-US" dirty="0" err="1">
                <a:effectLst/>
                <a:latin typeface="Calibri" panose="020F0502020204030204" pitchFamily="34" charset="0"/>
              </a:rPr>
              <a:t>erios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ipsa.Ihit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quae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omnienda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quiscid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escimagnia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cus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istiissum</a:t>
            </a:r>
            <a:r>
              <a:rPr lang="en-US" dirty="0">
                <a:effectLst/>
                <a:latin typeface="Calibri" panose="020F0502020204030204" pitchFamily="34" charset="0"/>
              </a:rPr>
              <a:t> rent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sserfer</a:t>
            </a:r>
            <a:endParaRPr lang="en-US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7521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7EFC6-CE9E-2A4B-B264-F53B4050B774}"/>
              </a:ext>
            </a:extLst>
          </p:cNvPr>
          <p:cNvSpPr/>
          <p:nvPr userDrawn="1"/>
        </p:nvSpPr>
        <p:spPr>
          <a:xfrm>
            <a:off x="470233" y="2415153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D0E30-BEE2-D242-8FD0-87E12637FAFE}"/>
              </a:ext>
            </a:extLst>
          </p:cNvPr>
          <p:cNvSpPr/>
          <p:nvPr userDrawn="1"/>
        </p:nvSpPr>
        <p:spPr>
          <a:xfrm>
            <a:off x="3385702" y="2415153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C7C88C-B5AC-6742-8F9E-DFF10BFFE41E}"/>
              </a:ext>
            </a:extLst>
          </p:cNvPr>
          <p:cNvSpPr/>
          <p:nvPr userDrawn="1"/>
        </p:nvSpPr>
        <p:spPr>
          <a:xfrm>
            <a:off x="470233" y="4130958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61CB2-83FB-2543-93C4-49EC12978010}"/>
              </a:ext>
            </a:extLst>
          </p:cNvPr>
          <p:cNvSpPr/>
          <p:nvPr userDrawn="1"/>
        </p:nvSpPr>
        <p:spPr>
          <a:xfrm>
            <a:off x="3385702" y="4130958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449FC6-C08D-CC44-99C0-6330CFDBBA90}"/>
              </a:ext>
            </a:extLst>
          </p:cNvPr>
          <p:cNvSpPr/>
          <p:nvPr userDrawn="1"/>
        </p:nvSpPr>
        <p:spPr>
          <a:xfrm>
            <a:off x="6301171" y="2415153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833D10-8EF9-014D-9B76-0B71AD5DFC48}"/>
              </a:ext>
            </a:extLst>
          </p:cNvPr>
          <p:cNvSpPr/>
          <p:nvPr userDrawn="1"/>
        </p:nvSpPr>
        <p:spPr>
          <a:xfrm>
            <a:off x="6301171" y="4130958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423248C-DB47-D94C-9751-0A33814FAD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01633" y="2415152"/>
            <a:ext cx="1498028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68C00B0-FEC2-E941-A837-05504C2942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01633" y="2841936"/>
            <a:ext cx="1498028" cy="93518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 err="1"/>
              <a:t>Exceatiis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que </a:t>
            </a:r>
            <a:r>
              <a:rPr lang="en-US" dirty="0" err="1"/>
              <a:t>reper</a:t>
            </a:r>
            <a:r>
              <a:rPr lang="en-US" dirty="0"/>
              <a:t> </a:t>
            </a:r>
            <a:r>
              <a:rPr lang="en-US" dirty="0" err="1"/>
              <a:t>spel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CCECC9E-816B-4D4A-8DAE-15BDA79FB6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01633" y="4154864"/>
            <a:ext cx="1498028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6C743C5-AEEB-9048-98F1-01120E7344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1633" y="4581648"/>
            <a:ext cx="1498028" cy="91128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 err="1"/>
              <a:t>Exceatiis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que </a:t>
            </a:r>
            <a:r>
              <a:rPr lang="en-US" dirty="0" err="1"/>
              <a:t>reper</a:t>
            </a:r>
            <a:r>
              <a:rPr lang="en-US" dirty="0"/>
              <a:t> </a:t>
            </a:r>
            <a:r>
              <a:rPr lang="en-US" dirty="0" err="1"/>
              <a:t>spel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2485CE5A-59C0-F947-9FA4-ABFD2DB6A0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3882" y="2415152"/>
            <a:ext cx="1482024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7D77590-B510-894F-87F4-6663DB7270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13882" y="2841936"/>
            <a:ext cx="1482024" cy="93518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 err="1"/>
              <a:t>Exceatiis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que </a:t>
            </a:r>
            <a:r>
              <a:rPr lang="en-US" dirty="0" err="1"/>
              <a:t>reper</a:t>
            </a:r>
            <a:r>
              <a:rPr lang="en-US" dirty="0"/>
              <a:t> </a:t>
            </a:r>
            <a:r>
              <a:rPr lang="en-US" dirty="0" err="1"/>
              <a:t>spel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3841CD2-EED6-2A48-A787-D4E0A3B59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3882" y="4154864"/>
            <a:ext cx="1482024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380C8F3-446F-9D49-A43D-48E82203B9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13882" y="4581648"/>
            <a:ext cx="1482024" cy="91128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 err="1"/>
              <a:t>Exceatiis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que </a:t>
            </a:r>
            <a:r>
              <a:rPr lang="en-US" dirty="0" err="1"/>
              <a:t>reper</a:t>
            </a:r>
            <a:r>
              <a:rPr lang="en-US" dirty="0"/>
              <a:t> </a:t>
            </a:r>
            <a:r>
              <a:rPr lang="en-US" dirty="0" err="1"/>
              <a:t>spel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CA752743-A3D3-F044-855E-2E406E7349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06759" y="2415152"/>
            <a:ext cx="1446647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D9477760-6FA6-C642-A101-26B0005A00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06759" y="2841936"/>
            <a:ext cx="1446648" cy="935189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 err="1"/>
              <a:t>Exceatiis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que </a:t>
            </a:r>
            <a:r>
              <a:rPr lang="en-US" dirty="0" err="1"/>
              <a:t>reper</a:t>
            </a:r>
            <a:r>
              <a:rPr lang="en-US" dirty="0"/>
              <a:t> </a:t>
            </a:r>
            <a:r>
              <a:rPr lang="en-US" dirty="0" err="1"/>
              <a:t>spel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143201-864C-4949-A871-E624BA599B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06759" y="4154864"/>
            <a:ext cx="1446647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744E6249-C4FC-4B4C-88DA-41C3AD152F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06759" y="4581648"/>
            <a:ext cx="1446648" cy="911283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250"/>
              </a:spcBef>
              <a:buFont typeface="Arial" panose="020B0604020202020204" pitchFamily="34" charset="0"/>
              <a:buNone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 err="1"/>
              <a:t>Exceatiis</a:t>
            </a:r>
            <a:r>
              <a:rPr lang="en-US" dirty="0"/>
              <a:t> </a:t>
            </a:r>
            <a:r>
              <a:rPr lang="en-US" dirty="0" err="1"/>
              <a:t>volo</a:t>
            </a:r>
            <a:r>
              <a:rPr lang="en-US" dirty="0"/>
              <a:t> que </a:t>
            </a:r>
            <a:r>
              <a:rPr lang="en-US" dirty="0" err="1"/>
              <a:t>reper</a:t>
            </a:r>
            <a:r>
              <a:rPr lang="en-US" dirty="0"/>
              <a:t> </a:t>
            </a:r>
            <a:r>
              <a:rPr lang="en-US" dirty="0" err="1"/>
              <a:t>spel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uptae</a:t>
            </a:r>
            <a:r>
              <a:rPr lang="en-US" dirty="0"/>
              <a:t>. Nam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sumque</a:t>
            </a:r>
            <a:r>
              <a:rPr lang="en-US" dirty="0"/>
              <a:t> </a:t>
            </a:r>
            <a:r>
              <a:rPr lang="en-US" dirty="0" err="1"/>
              <a:t>velique</a:t>
            </a:r>
            <a:r>
              <a:rPr lang="en-US" dirty="0"/>
              <a:t> 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1C52CB7A-9C8E-484F-940B-D7F6B39980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388" y="1082147"/>
            <a:ext cx="5917406" cy="798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None/>
              <a:defRPr sz="5000">
                <a:latin typeface="+mj-lt"/>
              </a:defRPr>
            </a:lvl2pPr>
            <a:lvl3pPr marL="571500" indent="0">
              <a:buNone/>
              <a:defRPr sz="5000">
                <a:latin typeface="+mj-lt"/>
              </a:defRPr>
            </a:lvl3pPr>
            <a:lvl4pPr marL="857250" indent="0">
              <a:buNone/>
              <a:defRPr sz="5000">
                <a:latin typeface="+mj-lt"/>
              </a:defRPr>
            </a:lvl4pPr>
            <a:lvl5pPr marL="1143000" indent="0">
              <a:buNone/>
              <a:defRPr sz="5000"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09155E-6F01-7046-9DF3-A0A3459312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1" y="2008463"/>
            <a:ext cx="1266031" cy="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081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67EFC6-CE9E-2A4B-B264-F53B4050B774}"/>
              </a:ext>
            </a:extLst>
          </p:cNvPr>
          <p:cNvSpPr/>
          <p:nvPr userDrawn="1"/>
        </p:nvSpPr>
        <p:spPr>
          <a:xfrm>
            <a:off x="470233" y="2570135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D0E30-BEE2-D242-8FD0-87E12637FAFE}"/>
              </a:ext>
            </a:extLst>
          </p:cNvPr>
          <p:cNvSpPr/>
          <p:nvPr userDrawn="1"/>
        </p:nvSpPr>
        <p:spPr>
          <a:xfrm>
            <a:off x="2827612" y="2570135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C7C88C-B5AC-6742-8F9E-DFF10BFFE41E}"/>
              </a:ext>
            </a:extLst>
          </p:cNvPr>
          <p:cNvSpPr/>
          <p:nvPr userDrawn="1"/>
        </p:nvSpPr>
        <p:spPr>
          <a:xfrm>
            <a:off x="1648922" y="2570134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61CB2-83FB-2543-93C4-49EC12978010}"/>
              </a:ext>
            </a:extLst>
          </p:cNvPr>
          <p:cNvSpPr/>
          <p:nvPr userDrawn="1"/>
        </p:nvSpPr>
        <p:spPr>
          <a:xfrm>
            <a:off x="4006301" y="2570134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449FC6-C08D-CC44-99C0-6330CFDBBA90}"/>
              </a:ext>
            </a:extLst>
          </p:cNvPr>
          <p:cNvSpPr/>
          <p:nvPr userDrawn="1"/>
        </p:nvSpPr>
        <p:spPr>
          <a:xfrm>
            <a:off x="5184991" y="2570134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833D10-8EF9-014D-9B76-0B71AD5DFC48}"/>
              </a:ext>
            </a:extLst>
          </p:cNvPr>
          <p:cNvSpPr/>
          <p:nvPr userDrawn="1"/>
        </p:nvSpPr>
        <p:spPr>
          <a:xfrm>
            <a:off x="6363680" y="2570133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CCECC9E-816B-4D4A-8DAE-15BDA79FB6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0233" y="3932105"/>
            <a:ext cx="981427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6C743C5-AEEB-9048-98F1-01120E7344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0232" y="4358889"/>
            <a:ext cx="981428" cy="911283"/>
          </a:xfrm>
          <a:prstGeom prst="rect">
            <a:avLst/>
          </a:prstGeom>
        </p:spPr>
        <p:txBody>
          <a:bodyPr lIns="91440" rIns="91440"/>
          <a:lstStyle>
            <a:lvl1pPr marL="114300" marR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F10580-5474-3B46-BB9D-BF7716C95591}"/>
              </a:ext>
            </a:extLst>
          </p:cNvPr>
          <p:cNvSpPr/>
          <p:nvPr userDrawn="1"/>
        </p:nvSpPr>
        <p:spPr>
          <a:xfrm>
            <a:off x="7542368" y="2570133"/>
            <a:ext cx="1021479" cy="1361973"/>
          </a:xfrm>
          <a:prstGeom prst="rect">
            <a:avLst/>
          </a:prstGeom>
          <a:solidFill>
            <a:srgbClr val="EF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B83BFA7-A411-854E-82D6-E85F923D59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61665" y="3932105"/>
            <a:ext cx="981427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35CEB9C-1020-B844-82F9-362BB70AB6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61665" y="4358889"/>
            <a:ext cx="981428" cy="911283"/>
          </a:xfrm>
          <a:prstGeom prst="rect">
            <a:avLst/>
          </a:prstGeom>
        </p:spPr>
        <p:txBody>
          <a:bodyPr lIns="91440" rIns="91440"/>
          <a:lstStyle>
            <a:lvl1pPr marL="114300" marR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58530AB4-0C4D-2343-B750-40624A2A6CB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33724" y="3932105"/>
            <a:ext cx="981427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19948A4-C95F-CD4C-AE01-BDAE2B7FDD9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33724" y="4358889"/>
            <a:ext cx="981428" cy="911283"/>
          </a:xfrm>
          <a:prstGeom prst="rect">
            <a:avLst/>
          </a:prstGeom>
        </p:spPr>
        <p:txBody>
          <a:bodyPr lIns="91440" rIns="91440"/>
          <a:lstStyle>
            <a:lvl1pPr marL="114300" marR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ACA680F2-76EA-8D43-AFBE-11F7B3CF7E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4530" y="3932105"/>
            <a:ext cx="981427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C5529947-7B61-7548-AD77-7BB8F8AB47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44529" y="4358889"/>
            <a:ext cx="981428" cy="911283"/>
          </a:xfrm>
          <a:prstGeom prst="rect">
            <a:avLst/>
          </a:prstGeom>
        </p:spPr>
        <p:txBody>
          <a:bodyPr lIns="91440" rIns="91440"/>
          <a:lstStyle>
            <a:lvl1pPr marL="114300" marR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507C724-166F-6E4C-A17E-71304C45A82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16589" y="3932105"/>
            <a:ext cx="981427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70DBD32E-54C8-B34E-A837-7155268045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16589" y="4358889"/>
            <a:ext cx="981428" cy="911283"/>
          </a:xfrm>
          <a:prstGeom prst="rect">
            <a:avLst/>
          </a:prstGeom>
        </p:spPr>
        <p:txBody>
          <a:bodyPr lIns="91440" rIns="91440"/>
          <a:lstStyle>
            <a:lvl1pPr marL="114300" marR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DADC3C63-D475-B24D-B5A0-9662F3312E8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88648" y="3932105"/>
            <a:ext cx="981427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D5D3C000-573A-DA44-8790-C39D99483C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88648" y="4358889"/>
            <a:ext cx="981428" cy="911283"/>
          </a:xfrm>
          <a:prstGeom prst="rect">
            <a:avLst/>
          </a:prstGeom>
        </p:spPr>
        <p:txBody>
          <a:bodyPr lIns="91440" rIns="91440"/>
          <a:lstStyle>
            <a:lvl1pPr marL="114300" marR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F47DB47F-A9A6-D947-BB33-130CF72773C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51021" y="3932105"/>
            <a:ext cx="981427" cy="3638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13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6096361B-12FD-9A4F-AB3B-C2253940ED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51020" y="4358889"/>
            <a:ext cx="981428" cy="911283"/>
          </a:xfrm>
          <a:prstGeom prst="rect">
            <a:avLst/>
          </a:prstGeom>
        </p:spPr>
        <p:txBody>
          <a:bodyPr lIns="91440" rIns="91440"/>
          <a:lstStyle>
            <a:lvl1pPr marL="114300" marR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>
                <a:solidFill>
                  <a:schemeClr val="tx1"/>
                </a:solidFill>
              </a:defRPr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marL="114300" marR="0" lvl="0" indent="-114300" algn="l" defTabSz="5715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</a:t>
            </a:r>
          </a:p>
          <a:p>
            <a:pPr lvl="0"/>
            <a:endParaRPr lang="en-US" dirty="0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0377BDEF-D018-F04A-9EB7-C293CDAB3E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34512" y="5443189"/>
            <a:ext cx="2601462" cy="91128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250"/>
              </a:spcBef>
              <a:buNone/>
              <a:defRPr sz="1125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Loremipsumdolor</a:t>
            </a:r>
            <a:r>
              <a:rPr lang="en-US" dirty="0"/>
              <a:t> </a:t>
            </a:r>
            <a:r>
              <a:rPr lang="en-US" dirty="0" err="1"/>
              <a:t>quam</a:t>
            </a:r>
            <a:endParaRPr lang="en-US" dirty="0"/>
          </a:p>
          <a:p>
            <a:pPr lvl="0"/>
            <a:r>
              <a:rPr lang="en-US" dirty="0" err="1"/>
              <a:t>Consequetor</a:t>
            </a:r>
            <a:r>
              <a:rPr lang="en-US" dirty="0"/>
              <a:t> familiar</a:t>
            </a:r>
          </a:p>
          <a:p>
            <a:pPr lvl="0"/>
            <a:r>
              <a:rPr lang="en-US" dirty="0" err="1"/>
              <a:t>Quamod</a:t>
            </a:r>
            <a:r>
              <a:rPr lang="en-US" dirty="0"/>
              <a:t> </a:t>
            </a:r>
            <a:r>
              <a:rPr lang="en-US" dirty="0" err="1"/>
              <a:t>cearum</a:t>
            </a:r>
            <a:r>
              <a:rPr lang="en-US" dirty="0"/>
              <a:t> </a:t>
            </a:r>
            <a:r>
              <a:rPr lang="en-US" dirty="0" err="1"/>
              <a:t>peritet</a:t>
            </a:r>
            <a:endParaRPr lang="en-US" dirty="0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362804D-D2B2-F640-B49A-ADF80FC869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949143" y="2206333"/>
            <a:ext cx="1154133" cy="2641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313" b="1" i="0">
                <a:solidFill>
                  <a:srgbClr val="E7212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AEF16E-DEDC-C54C-A172-08E24BF85E05}"/>
              </a:ext>
            </a:extLst>
          </p:cNvPr>
          <p:cNvCxnSpPr/>
          <p:nvPr userDrawn="1"/>
        </p:nvCxnSpPr>
        <p:spPr>
          <a:xfrm>
            <a:off x="5298484" y="2337661"/>
            <a:ext cx="3283703" cy="0"/>
          </a:xfrm>
          <a:prstGeom prst="line">
            <a:avLst/>
          </a:prstGeom>
          <a:ln w="25400">
            <a:solidFill>
              <a:srgbClr val="E7212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7A6ABF-222F-6041-BEDD-6E4DFD79602B}"/>
              </a:ext>
            </a:extLst>
          </p:cNvPr>
          <p:cNvCxnSpPr/>
          <p:nvPr userDrawn="1"/>
        </p:nvCxnSpPr>
        <p:spPr>
          <a:xfrm>
            <a:off x="470233" y="2337661"/>
            <a:ext cx="3283703" cy="0"/>
          </a:xfrm>
          <a:prstGeom prst="line">
            <a:avLst/>
          </a:prstGeom>
          <a:ln w="25400">
            <a:solidFill>
              <a:srgbClr val="E7212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A8DBED7-6E87-E841-A3D2-DB7DD54E4376}"/>
              </a:ext>
            </a:extLst>
          </p:cNvPr>
          <p:cNvCxnSpPr>
            <a:cxnSpLocks/>
            <a:stCxn id="50" idx="3"/>
          </p:cNvCxnSpPr>
          <p:nvPr userDrawn="1"/>
        </p:nvCxnSpPr>
        <p:spPr>
          <a:xfrm flipV="1">
            <a:off x="5835974" y="5885916"/>
            <a:ext cx="2746213" cy="12915"/>
          </a:xfrm>
          <a:prstGeom prst="line">
            <a:avLst/>
          </a:prstGeom>
          <a:ln w="25400">
            <a:solidFill>
              <a:srgbClr val="CCC8C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D3B38A7-C033-1545-ACB8-50218BD52E8A}"/>
              </a:ext>
            </a:extLst>
          </p:cNvPr>
          <p:cNvCxnSpPr>
            <a:cxnSpLocks/>
          </p:cNvCxnSpPr>
          <p:nvPr userDrawn="1"/>
        </p:nvCxnSpPr>
        <p:spPr>
          <a:xfrm>
            <a:off x="470232" y="5885915"/>
            <a:ext cx="2764279" cy="0"/>
          </a:xfrm>
          <a:prstGeom prst="line">
            <a:avLst/>
          </a:prstGeom>
          <a:ln w="25400">
            <a:solidFill>
              <a:srgbClr val="CCC8C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65B30A6-8368-D947-8B77-6D445E97CD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388" y="1082147"/>
            <a:ext cx="5917406" cy="798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None/>
              <a:defRPr sz="5000">
                <a:latin typeface="+mj-lt"/>
              </a:defRPr>
            </a:lvl2pPr>
            <a:lvl3pPr marL="571500" indent="0">
              <a:buNone/>
              <a:defRPr sz="5000">
                <a:latin typeface="+mj-lt"/>
              </a:defRPr>
            </a:lvl3pPr>
            <a:lvl4pPr marL="857250" indent="0">
              <a:buNone/>
              <a:defRPr sz="5000">
                <a:latin typeface="+mj-lt"/>
              </a:defRPr>
            </a:lvl4pPr>
            <a:lvl5pPr marL="1143000" indent="0">
              <a:buNone/>
              <a:defRPr sz="5000"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C707737-DB9E-3E4C-8583-8A4F1E14D9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1" y="2008463"/>
            <a:ext cx="1266031" cy="5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9152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89B644-A224-F246-9909-E127580D8A39}"/>
              </a:ext>
            </a:extLst>
          </p:cNvPr>
          <p:cNvSpPr/>
          <p:nvPr userDrawn="1"/>
        </p:nvSpPr>
        <p:spPr>
          <a:xfrm>
            <a:off x="4509489" y="1"/>
            <a:ext cx="4634508" cy="3480714"/>
          </a:xfrm>
          <a:prstGeom prst="rect">
            <a:avLst/>
          </a:prstGeom>
          <a:solidFill>
            <a:srgbClr val="E7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CFE903-F4DD-334E-805B-0AD8B2E26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2967" y="1894394"/>
            <a:ext cx="2554819" cy="982707"/>
          </a:xfrm>
          <a:prstGeom prst="rect">
            <a:avLst/>
          </a:prstGeom>
        </p:spPr>
        <p:txBody>
          <a:bodyPr anchor="t"/>
          <a:lstStyle>
            <a:lvl1pPr marL="0" marR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13" b="0" i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provid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intior</a:t>
            </a:r>
            <a:r>
              <a:rPr lang="en-US" dirty="0">
                <a:effectLst/>
                <a:latin typeface="Calibri Light" panose="020F0302020204030204" pitchFamily="34" charset="0"/>
              </a:rPr>
              <a:t>.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653D494-3D70-4847-87FE-4765085A60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5104" y="627837"/>
            <a:ext cx="2552683" cy="982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3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 dirty="0">
                <a:effectLst/>
                <a:latin typeface="Calibri Light" panose="020F0302020204030204" pitchFamily="34" charset="0"/>
              </a:rPr>
              <a:t>Side callout headline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E3FE368-1CE1-C140-AE08-2CD96D865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658189" y="4111646"/>
            <a:ext cx="1266031" cy="58066"/>
          </a:xfrm>
          <a:prstGeom prst="rect">
            <a:avLst/>
          </a:prstGeom>
        </p:spPr>
      </p:pic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E8720DD-53BF-E040-9B40-48E87BCA5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1519" y="3218329"/>
            <a:ext cx="1148204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DF9AED-FC94-DD48-9DB7-2380C825B5AF}"/>
              </a:ext>
            </a:extLst>
          </p:cNvPr>
          <p:cNvSpPr/>
          <p:nvPr userDrawn="1"/>
        </p:nvSpPr>
        <p:spPr>
          <a:xfrm>
            <a:off x="4509489" y="3395613"/>
            <a:ext cx="4634508" cy="3480714"/>
          </a:xfrm>
          <a:prstGeom prst="rect">
            <a:avLst/>
          </a:prstGeom>
          <a:solidFill>
            <a:srgbClr val="E7F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B9901DE-2CCC-FB41-99D1-E1F33C0919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84490" y="5247456"/>
            <a:ext cx="2554819" cy="982707"/>
          </a:xfrm>
          <a:prstGeom prst="rect">
            <a:avLst/>
          </a:prstGeom>
        </p:spPr>
        <p:txBody>
          <a:bodyPr anchor="t"/>
          <a:lstStyle>
            <a:lvl1pPr marL="0" marR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13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provid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intior</a:t>
            </a:r>
            <a:r>
              <a:rPr lang="en-US" dirty="0">
                <a:effectLst/>
                <a:latin typeface="Calibri Light" panose="020F0302020204030204" pitchFamily="34" charset="0"/>
              </a:rPr>
              <a:t>.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83FD11F6-BA17-CE41-9131-8F7F31113C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86626" y="3980899"/>
            <a:ext cx="2552683" cy="982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3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 dirty="0">
                <a:effectLst/>
                <a:latin typeface="Calibri Light" panose="020F0302020204030204" pitchFamily="34" charset="0"/>
              </a:rPr>
              <a:t>Side callout headline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C02CC016-E5DE-6F4D-91A7-6CC8963A590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44152" y="3218329"/>
            <a:ext cx="1148204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41C170D-0817-EE43-B604-CFC2F89250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6966" y="3218329"/>
            <a:ext cx="1148204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37C94BDA-C1A4-9B4A-A96E-84098FF0D06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1519" y="4615646"/>
            <a:ext cx="1148204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AC17034-55E0-6F4A-B6A3-C606ABE312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44152" y="4615646"/>
            <a:ext cx="1148204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AA37EE1-6B8F-E744-852F-902A13BD6B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6966" y="4615646"/>
            <a:ext cx="1148204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1A1A5BFC-BF95-1047-9BBE-689AC709E0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1519" y="5891787"/>
            <a:ext cx="1148204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1DAAB00-0DA8-7D45-8B5B-2A1E8124F59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44152" y="5891787"/>
            <a:ext cx="1148204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99C59B5A-0BF2-A841-B59A-525883CFA0C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16966" y="5891787"/>
            <a:ext cx="1148204" cy="354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3FAE3EC-2BA2-154E-9E92-23B3AD8549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2315" y="5077307"/>
            <a:ext cx="1266031" cy="580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1712EA3-1D36-A348-AC68-06C3F8722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6299671" y="1719340"/>
            <a:ext cx="1266031" cy="58066"/>
          </a:xfrm>
          <a:prstGeom prst="rect">
            <a:avLst/>
          </a:prstGeom>
        </p:spPr>
      </p:pic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8506AB7-2965-3740-9ABB-3E165B04E3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388" y="1082147"/>
            <a:ext cx="3736781" cy="798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None/>
              <a:defRPr sz="5000">
                <a:latin typeface="+mj-lt"/>
              </a:defRPr>
            </a:lvl2pPr>
            <a:lvl3pPr marL="571500" indent="0">
              <a:buNone/>
              <a:defRPr sz="5000">
                <a:latin typeface="+mj-lt"/>
              </a:defRPr>
            </a:lvl3pPr>
            <a:lvl4pPr marL="857250" indent="0">
              <a:buNone/>
              <a:defRPr sz="5000">
                <a:latin typeface="+mj-lt"/>
              </a:defRPr>
            </a:lvl4pPr>
            <a:lvl5pPr marL="1143000" indent="0">
              <a:buNone/>
              <a:defRPr sz="5000">
                <a:latin typeface="+mj-lt"/>
              </a:defRPr>
            </a:lvl5pPr>
          </a:lstStyle>
          <a:p>
            <a:pPr lvl="0"/>
            <a:r>
              <a:rPr lang="en-US" dirty="0"/>
              <a:t>Headline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128762-26E7-BF46-B71F-BD27B8FE6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251" y="2008463"/>
            <a:ext cx="1266031" cy="580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562E36-5E95-43F2-B4FF-DA0C85485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5429" y="6253399"/>
            <a:ext cx="1114425" cy="3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43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B89B644-A224-F246-9909-E127580D8A39}"/>
              </a:ext>
            </a:extLst>
          </p:cNvPr>
          <p:cNvSpPr/>
          <p:nvPr userDrawn="1"/>
        </p:nvSpPr>
        <p:spPr>
          <a:xfrm>
            <a:off x="4509489" y="0"/>
            <a:ext cx="4634508" cy="6858000"/>
          </a:xfrm>
          <a:prstGeom prst="rect">
            <a:avLst/>
          </a:prstGeom>
          <a:solidFill>
            <a:srgbClr val="E7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881DC6-429A-B242-945A-FF19B993D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48132" y="4753617"/>
            <a:ext cx="1613609" cy="58066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1CFE903-F4DD-334E-805B-0AD8B2E26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5230" y="4289404"/>
            <a:ext cx="2554819" cy="1778986"/>
          </a:xfrm>
          <a:prstGeom prst="rect">
            <a:avLst/>
          </a:prstGeom>
        </p:spPr>
        <p:txBody>
          <a:bodyPr anchor="t"/>
          <a:lstStyle>
            <a:lvl1pPr marL="0" marR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13">
                <a:solidFill>
                  <a:schemeClr val="bg1"/>
                </a:solidFill>
                <a:effectLst/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marL="0" marR="0" lvl="0" indent="0" algn="l" defTabSz="5715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Calibri Light" panose="020F0302020204030204" pitchFamily="34" charset="0"/>
              </a:rPr>
              <a:t>Lorem ipsum dolor qua m Un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tio</a:t>
            </a:r>
            <a:r>
              <a:rPr lang="en-US" dirty="0">
                <a:effectLst/>
                <a:latin typeface="Calibri Light" panose="020F0302020204030204" pitchFamily="34" charset="0"/>
              </a:rPr>
              <a:t>. Tas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excerspedi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aut</a:t>
            </a:r>
            <a:r>
              <a:rPr lang="en-US" dirty="0">
                <a:effectLst/>
                <a:latin typeface="Calibri Light" panose="020F0302020204030204" pitchFamily="34" charset="0"/>
              </a:rPr>
              <a:t> del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iquos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eatia</a:t>
            </a:r>
            <a:r>
              <a:rPr lang="en-US" dirty="0">
                <a:effectLst/>
                <a:latin typeface="Calibri Light" panose="020F0302020204030204" pitchFamily="34" charset="0"/>
              </a:rPr>
              <a:t> vol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uptatet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providi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intiore</a:t>
            </a:r>
            <a:r>
              <a:rPr lang="en-US" dirty="0">
                <a:effectLst/>
                <a:latin typeface="Calibri Light" panose="020F0302020204030204" pitchFamily="34" charset="0"/>
              </a:rPr>
              <a:t> par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chil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iqui</a:t>
            </a:r>
            <a:r>
              <a:rPr lang="en-US" dirty="0">
                <a:effectLst/>
                <a:latin typeface="Calibri Light" panose="020F0302020204030204" pitchFamily="34" charset="0"/>
              </a:rPr>
              <a:t> cu.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Axi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mus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explit</a:t>
            </a:r>
            <a:r>
              <a:rPr lang="en-US" dirty="0">
                <a:effectLst/>
                <a:latin typeface="Calibri Light" panose="020F0302020204030204" pitchFamily="34" charset="0"/>
              </a:rPr>
              <a:t> et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vitis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tu</a:t>
            </a:r>
            <a:r>
              <a:rPr lang="en-US" dirty="0">
                <a:effectLst/>
                <a:latin typeface="Calibri Light" panose="020F0302020204030204" pitchFamily="34" charset="0"/>
              </a:rPr>
              <a:t>? Am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quia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nihit</a:t>
            </a:r>
            <a:r>
              <a:rPr lang="en-US" dirty="0">
                <a:effectLst/>
                <a:latin typeface="Calibri Light" panose="020F0302020204030204" pitchFamily="34" charset="0"/>
              </a:rPr>
              <a:t>.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faccate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providi</a:t>
            </a:r>
            <a:r>
              <a:rPr lang="en-US" dirty="0">
                <a:effectLst/>
                <a:latin typeface="Calibri Light" panose="020F0302020204030204" pitchFamily="34" charset="0"/>
              </a:rPr>
              <a:t> </a:t>
            </a:r>
            <a:r>
              <a:rPr lang="en-US" dirty="0" err="1">
                <a:effectLst/>
                <a:latin typeface="Calibri Light" panose="020F0302020204030204" pitchFamily="34" charset="0"/>
              </a:rPr>
              <a:t>intiore</a:t>
            </a:r>
            <a:r>
              <a:rPr lang="en-US" dirty="0">
                <a:effectLst/>
                <a:latin typeface="Calibri Light" panose="020F0302020204030204" pitchFamily="34" charset="0"/>
              </a:rPr>
              <a:t> p 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653D494-3D70-4847-87FE-4765085A60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7366" y="2944015"/>
            <a:ext cx="2552683" cy="98270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5000"/>
              </a:lnSpc>
              <a:buFontTx/>
              <a:buNone/>
              <a:defRPr sz="30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2857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5715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85725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143000" indent="0">
              <a:buFontTx/>
              <a:buNone/>
              <a:defRPr sz="45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r>
              <a:rPr lang="en-US" dirty="0">
                <a:effectLst/>
                <a:latin typeface="Calibri Light" panose="020F0302020204030204" pitchFamily="34" charset="0"/>
              </a:rPr>
              <a:t>Side callout headline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E3FE368-1CE1-C140-AE08-2CD96D865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658189" y="4111646"/>
            <a:ext cx="1266031" cy="58066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4AF580E-D8E4-9B48-9A73-EAD280A752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3536" y="1479330"/>
            <a:ext cx="2738085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D19E7B04-AFB7-9945-9A72-37465BAF3FB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3536" y="1825151"/>
            <a:ext cx="2738085" cy="65912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None/>
              <a:defRPr sz="1000"/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endParaRPr lang="en-US" dirty="0"/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E8720DD-53BF-E040-9B40-48E87BCA5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3536" y="3089548"/>
            <a:ext cx="2738085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0BD5CF21-143F-4941-A0CD-C4D20FB183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13536" y="3435369"/>
            <a:ext cx="2738085" cy="65912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None/>
              <a:defRPr sz="1000"/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endParaRPr lang="en-US" dirty="0"/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7BF48C2-FF93-5A4D-8636-0534CA17CC2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3536" y="4753617"/>
            <a:ext cx="2738085" cy="345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E41F3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CD201F68-DBE7-A445-BC01-E5B2133975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13536" y="5099437"/>
            <a:ext cx="2738085" cy="659124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100000"/>
              </a:lnSpc>
              <a:spcBef>
                <a:spcPts val="125"/>
              </a:spcBef>
              <a:buFont typeface="Arial" panose="020B0604020202020204" pitchFamily="34" charset="0"/>
              <a:buNone/>
              <a:defRPr sz="1000"/>
            </a:lvl1pPr>
            <a:lvl2pPr marL="285750" indent="0">
              <a:lnSpc>
                <a:spcPct val="100000"/>
              </a:lnSpc>
              <a:buNone/>
              <a:defRPr sz="1000"/>
            </a:lvl2pPr>
          </a:lstStyle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05D333-58CD-4C97-914E-976E404724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5423" y="6253399"/>
            <a:ext cx="1114424" cy="3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931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0A4516C2-21ED-064E-810F-329E00C53E93}"/>
              </a:ext>
            </a:extLst>
          </p:cNvPr>
          <p:cNvSpPr/>
          <p:nvPr/>
        </p:nvSpPr>
        <p:spPr>
          <a:xfrm>
            <a:off x="1063256" y="647697"/>
            <a:ext cx="13083795" cy="5552465"/>
          </a:xfrm>
          <a:custGeom>
            <a:avLst/>
            <a:gdLst>
              <a:gd name="connsiteX0" fmla="*/ 854507 w 853254"/>
              <a:gd name="connsiteY0" fmla="*/ 104504 h 362102"/>
              <a:gd name="connsiteX1" fmla="*/ 853261 w 853254"/>
              <a:gd name="connsiteY1" fmla="*/ 103498 h 362102"/>
              <a:gd name="connsiteX2" fmla="*/ 440916 w 853254"/>
              <a:gd name="connsiteY2" fmla="*/ 222571 h 362102"/>
              <a:gd name="connsiteX3" fmla="*/ 426524 w 853254"/>
              <a:gd name="connsiteY3" fmla="*/ 203424 h 362102"/>
              <a:gd name="connsiteX4" fmla="*/ 752317 w 853254"/>
              <a:gd name="connsiteY4" fmla="*/ 86381 h 362102"/>
              <a:gd name="connsiteX5" fmla="*/ 750761 w 853254"/>
              <a:gd name="connsiteY5" fmla="*/ 85539 h 362102"/>
              <a:gd name="connsiteX6" fmla="*/ 441703 w 853254"/>
              <a:gd name="connsiteY6" fmla="*/ 175827 h 362102"/>
              <a:gd name="connsiteX7" fmla="*/ 429966 w 853254"/>
              <a:gd name="connsiteY7" fmla="*/ 158746 h 362102"/>
              <a:gd name="connsiteX8" fmla="*/ 677374 w 853254"/>
              <a:gd name="connsiteY8" fmla="*/ 69885 h 362102"/>
              <a:gd name="connsiteX9" fmla="*/ 676275 w 853254"/>
              <a:gd name="connsiteY9" fmla="*/ 69007 h 362102"/>
              <a:gd name="connsiteX10" fmla="*/ 421049 w 853254"/>
              <a:gd name="connsiteY10" fmla="*/ 148084 h 362102"/>
              <a:gd name="connsiteX11" fmla="*/ 406017 w 853254"/>
              <a:gd name="connsiteY11" fmla="*/ 133326 h 362102"/>
              <a:gd name="connsiteX12" fmla="*/ 426689 w 853254"/>
              <a:gd name="connsiteY12" fmla="*/ 121658 h 362102"/>
              <a:gd name="connsiteX13" fmla="*/ 435844 w 853254"/>
              <a:gd name="connsiteY13" fmla="*/ 131497 h 362102"/>
              <a:gd name="connsiteX14" fmla="*/ 439286 w 853254"/>
              <a:gd name="connsiteY14" fmla="*/ 128132 h 362102"/>
              <a:gd name="connsiteX15" fmla="*/ 432878 w 853254"/>
              <a:gd name="connsiteY15" fmla="*/ 118385 h 362102"/>
              <a:gd name="connsiteX16" fmla="*/ 599006 w 853254"/>
              <a:gd name="connsiteY16" fmla="*/ 61436 h 362102"/>
              <a:gd name="connsiteX17" fmla="*/ 597596 w 853254"/>
              <a:gd name="connsiteY17" fmla="*/ 60576 h 362102"/>
              <a:gd name="connsiteX18" fmla="*/ 426414 w 853254"/>
              <a:gd name="connsiteY18" fmla="*/ 110045 h 362102"/>
              <a:gd name="connsiteX19" fmla="*/ 170200 w 853254"/>
              <a:gd name="connsiteY19" fmla="*/ 263 h 362102"/>
              <a:gd name="connsiteX20" fmla="*/ 169119 w 853254"/>
              <a:gd name="connsiteY20" fmla="*/ 1012 h 362102"/>
              <a:gd name="connsiteX21" fmla="*/ 418541 w 853254"/>
              <a:gd name="connsiteY21" fmla="*/ 113868 h 362102"/>
              <a:gd name="connsiteX22" fmla="*/ 397429 w 853254"/>
              <a:gd name="connsiteY22" fmla="*/ 126011 h 362102"/>
              <a:gd name="connsiteX23" fmla="*/ 88371 w 853254"/>
              <a:gd name="connsiteY23" fmla="*/ 10796 h 362102"/>
              <a:gd name="connsiteX24" fmla="*/ 87108 w 853254"/>
              <a:gd name="connsiteY24" fmla="*/ 11491 h 362102"/>
              <a:gd name="connsiteX25" fmla="*/ 385985 w 853254"/>
              <a:gd name="connsiteY25" fmla="*/ 134021 h 362102"/>
              <a:gd name="connsiteX26" fmla="*/ 367675 w 853254"/>
              <a:gd name="connsiteY26" fmla="*/ 150681 h 362102"/>
              <a:gd name="connsiteX27" fmla="*/ 1361 w 853254"/>
              <a:gd name="connsiteY27" fmla="*/ 27695 h 362102"/>
              <a:gd name="connsiteX28" fmla="*/ 263 w 853254"/>
              <a:gd name="connsiteY28" fmla="*/ 28517 h 362102"/>
              <a:gd name="connsiteX29" fmla="*/ 375365 w 853254"/>
              <a:gd name="connsiteY29" fmla="*/ 179485 h 362102"/>
              <a:gd name="connsiteX30" fmla="*/ 345154 w 853254"/>
              <a:gd name="connsiteY30" fmla="*/ 213391 h 362102"/>
              <a:gd name="connsiteX31" fmla="*/ 349218 w 853254"/>
              <a:gd name="connsiteY31" fmla="*/ 217634 h 362102"/>
              <a:gd name="connsiteX32" fmla="*/ 385070 w 853254"/>
              <a:gd name="connsiteY32" fmla="*/ 187879 h 362102"/>
              <a:gd name="connsiteX33" fmla="*/ 399608 w 853254"/>
              <a:gd name="connsiteY33" fmla="*/ 201467 h 362102"/>
              <a:gd name="connsiteX34" fmla="*/ 332007 w 853254"/>
              <a:gd name="connsiteY34" fmla="*/ 272205 h 362102"/>
              <a:gd name="connsiteX35" fmla="*/ 336383 w 853254"/>
              <a:gd name="connsiteY35" fmla="*/ 275863 h 362102"/>
              <a:gd name="connsiteX36" fmla="*/ 411198 w 853254"/>
              <a:gd name="connsiteY36" fmla="*/ 213226 h 362102"/>
              <a:gd name="connsiteX37" fmla="*/ 427000 w 853254"/>
              <a:gd name="connsiteY37" fmla="*/ 231514 h 362102"/>
              <a:gd name="connsiteX38" fmla="*/ 314484 w 853254"/>
              <a:gd name="connsiteY38" fmla="*/ 359274 h 362102"/>
              <a:gd name="connsiteX39" fmla="*/ 319190 w 853254"/>
              <a:gd name="connsiteY39" fmla="*/ 362511 h 362102"/>
              <a:gd name="connsiteX40" fmla="*/ 438096 w 853254"/>
              <a:gd name="connsiteY40" fmla="*/ 245706 h 362102"/>
              <a:gd name="connsiteX41" fmla="*/ 459391 w 853254"/>
              <a:gd name="connsiteY41" fmla="*/ 280014 h 362102"/>
              <a:gd name="connsiteX42" fmla="*/ 463932 w 853254"/>
              <a:gd name="connsiteY42" fmla="*/ 277125 h 362102"/>
              <a:gd name="connsiteX43" fmla="*/ 450163 w 853254"/>
              <a:gd name="connsiteY43" fmla="*/ 238281 h 362102"/>
              <a:gd name="connsiteX44" fmla="*/ 854507 w 853254"/>
              <a:gd name="connsiteY44" fmla="*/ 104504 h 362102"/>
              <a:gd name="connsiteX45" fmla="*/ 374413 w 853254"/>
              <a:gd name="connsiteY45" fmla="*/ 155400 h 362102"/>
              <a:gd name="connsiteX46" fmla="*/ 394298 w 853254"/>
              <a:gd name="connsiteY46" fmla="*/ 140605 h 362102"/>
              <a:gd name="connsiteX47" fmla="*/ 410100 w 853254"/>
              <a:gd name="connsiteY47" fmla="*/ 154394 h 362102"/>
              <a:gd name="connsiteX48" fmla="*/ 390069 w 853254"/>
              <a:gd name="connsiteY48" fmla="*/ 167835 h 362102"/>
              <a:gd name="connsiteX49" fmla="*/ 374413 w 853254"/>
              <a:gd name="connsiteY49" fmla="*/ 155400 h 362102"/>
              <a:gd name="connsiteX50" fmla="*/ 400542 w 853254"/>
              <a:gd name="connsiteY50" fmla="*/ 176979 h 362102"/>
              <a:gd name="connsiteX51" fmla="*/ 420262 w 853254"/>
              <a:gd name="connsiteY51" fmla="*/ 164178 h 362102"/>
              <a:gd name="connsiteX52" fmla="*/ 434507 w 853254"/>
              <a:gd name="connsiteY52" fmla="*/ 179741 h 362102"/>
              <a:gd name="connsiteX53" fmla="*/ 415410 w 853254"/>
              <a:gd name="connsiteY53" fmla="*/ 190951 h 362102"/>
              <a:gd name="connsiteX54" fmla="*/ 400542 w 853254"/>
              <a:gd name="connsiteY54" fmla="*/ 176906 h 36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53254" h="362102">
                <a:moveTo>
                  <a:pt x="854507" y="104504"/>
                </a:moveTo>
                <a:lnTo>
                  <a:pt x="853261" y="103498"/>
                </a:lnTo>
                <a:cubicBezTo>
                  <a:pt x="692699" y="110009"/>
                  <a:pt x="542171" y="160191"/>
                  <a:pt x="440916" y="222571"/>
                </a:cubicBezTo>
                <a:cubicBezTo>
                  <a:pt x="436528" y="215892"/>
                  <a:pt x="431721" y="209497"/>
                  <a:pt x="426524" y="203424"/>
                </a:cubicBezTo>
                <a:cubicBezTo>
                  <a:pt x="517452" y="147298"/>
                  <a:pt x="644196" y="100554"/>
                  <a:pt x="752317" y="86381"/>
                </a:cubicBezTo>
                <a:lnTo>
                  <a:pt x="750761" y="85539"/>
                </a:lnTo>
                <a:cubicBezTo>
                  <a:pt x="635114" y="97189"/>
                  <a:pt x="522103" y="132320"/>
                  <a:pt x="441703" y="175827"/>
                </a:cubicBezTo>
                <a:cubicBezTo>
                  <a:pt x="438253" y="169831"/>
                  <a:pt x="434328" y="164119"/>
                  <a:pt x="429966" y="158746"/>
                </a:cubicBezTo>
                <a:cubicBezTo>
                  <a:pt x="500387" y="118220"/>
                  <a:pt x="590986" y="85686"/>
                  <a:pt x="677374" y="69885"/>
                </a:cubicBezTo>
                <a:lnTo>
                  <a:pt x="676275" y="69007"/>
                </a:lnTo>
                <a:cubicBezTo>
                  <a:pt x="575185" y="84223"/>
                  <a:pt x="484018" y="112423"/>
                  <a:pt x="421049" y="148084"/>
                </a:cubicBezTo>
                <a:cubicBezTo>
                  <a:pt x="416318" y="142889"/>
                  <a:pt x="411299" y="137962"/>
                  <a:pt x="406017" y="133326"/>
                </a:cubicBezTo>
                <a:cubicBezTo>
                  <a:pt x="412596" y="129339"/>
                  <a:pt x="419487" y="125450"/>
                  <a:pt x="426689" y="121658"/>
                </a:cubicBezTo>
                <a:cubicBezTo>
                  <a:pt x="429802" y="124840"/>
                  <a:pt x="432786" y="128169"/>
                  <a:pt x="435844" y="131497"/>
                </a:cubicBezTo>
                <a:lnTo>
                  <a:pt x="439286" y="128132"/>
                </a:lnTo>
                <a:cubicBezTo>
                  <a:pt x="437361" y="124750"/>
                  <a:pt x="435220" y="121494"/>
                  <a:pt x="432878" y="118385"/>
                </a:cubicBezTo>
                <a:cubicBezTo>
                  <a:pt x="484732" y="92160"/>
                  <a:pt x="548909" y="71238"/>
                  <a:pt x="599006" y="61436"/>
                </a:cubicBezTo>
                <a:lnTo>
                  <a:pt x="597596" y="60576"/>
                </a:lnTo>
                <a:cubicBezTo>
                  <a:pt x="546584" y="69720"/>
                  <a:pt x="478580" y="85174"/>
                  <a:pt x="426414" y="110045"/>
                </a:cubicBezTo>
                <a:cubicBezTo>
                  <a:pt x="383495" y="59369"/>
                  <a:pt x="296650" y="24768"/>
                  <a:pt x="170200" y="263"/>
                </a:cubicBezTo>
                <a:lnTo>
                  <a:pt x="169119" y="1012"/>
                </a:lnTo>
                <a:cubicBezTo>
                  <a:pt x="283338" y="26835"/>
                  <a:pt x="367053" y="65624"/>
                  <a:pt x="418541" y="113868"/>
                </a:cubicBezTo>
                <a:cubicBezTo>
                  <a:pt x="411263" y="117483"/>
                  <a:pt x="404213" y="121538"/>
                  <a:pt x="397429" y="126011"/>
                </a:cubicBezTo>
                <a:cubicBezTo>
                  <a:pt x="336859" y="76249"/>
                  <a:pt x="229671" y="31572"/>
                  <a:pt x="88371" y="10796"/>
                </a:cubicBezTo>
                <a:lnTo>
                  <a:pt x="87108" y="11491"/>
                </a:lnTo>
                <a:cubicBezTo>
                  <a:pt x="211617" y="34132"/>
                  <a:pt x="315985" y="78992"/>
                  <a:pt x="385985" y="134021"/>
                </a:cubicBezTo>
                <a:cubicBezTo>
                  <a:pt x="379389" y="139009"/>
                  <a:pt x="373261" y="144585"/>
                  <a:pt x="367675" y="150681"/>
                </a:cubicBezTo>
                <a:cubicBezTo>
                  <a:pt x="289765" y="95488"/>
                  <a:pt x="166446" y="49110"/>
                  <a:pt x="1361" y="27695"/>
                </a:cubicBezTo>
                <a:lnTo>
                  <a:pt x="263" y="28517"/>
                </a:lnTo>
                <a:cubicBezTo>
                  <a:pt x="136710" y="50335"/>
                  <a:pt x="278797" y="98359"/>
                  <a:pt x="375365" y="179485"/>
                </a:cubicBezTo>
                <a:cubicBezTo>
                  <a:pt x="363617" y="189176"/>
                  <a:pt x="353428" y="200611"/>
                  <a:pt x="345154" y="213391"/>
                </a:cubicBezTo>
                <a:lnTo>
                  <a:pt x="349218" y="217634"/>
                </a:lnTo>
                <a:cubicBezTo>
                  <a:pt x="360494" y="206931"/>
                  <a:pt x="372471" y="196991"/>
                  <a:pt x="385070" y="187879"/>
                </a:cubicBezTo>
                <a:cubicBezTo>
                  <a:pt x="390069" y="192177"/>
                  <a:pt x="394902" y="196822"/>
                  <a:pt x="399608" y="201467"/>
                </a:cubicBezTo>
                <a:cubicBezTo>
                  <a:pt x="366467" y="224108"/>
                  <a:pt x="342663" y="248614"/>
                  <a:pt x="332007" y="272205"/>
                </a:cubicBezTo>
                <a:lnTo>
                  <a:pt x="336383" y="275863"/>
                </a:lnTo>
                <a:cubicBezTo>
                  <a:pt x="354858" y="254557"/>
                  <a:pt x="380511" y="233489"/>
                  <a:pt x="411198" y="213226"/>
                </a:cubicBezTo>
                <a:cubicBezTo>
                  <a:pt x="416692" y="219334"/>
                  <a:pt x="421983" y="225187"/>
                  <a:pt x="427000" y="231514"/>
                </a:cubicBezTo>
                <a:cubicBezTo>
                  <a:pt x="364746" y="272443"/>
                  <a:pt x="323566" y="317596"/>
                  <a:pt x="314484" y="359274"/>
                </a:cubicBezTo>
                <a:lnTo>
                  <a:pt x="319190" y="362511"/>
                </a:lnTo>
                <a:cubicBezTo>
                  <a:pt x="345465" y="318309"/>
                  <a:pt x="387560" y="279667"/>
                  <a:pt x="438096" y="245706"/>
                </a:cubicBezTo>
                <a:cubicBezTo>
                  <a:pt x="445992" y="256628"/>
                  <a:pt x="453108" y="268093"/>
                  <a:pt x="459391" y="280014"/>
                </a:cubicBezTo>
                <a:lnTo>
                  <a:pt x="463932" y="277125"/>
                </a:lnTo>
                <a:cubicBezTo>
                  <a:pt x="461296" y="263566"/>
                  <a:pt x="456655" y="250475"/>
                  <a:pt x="450163" y="238281"/>
                </a:cubicBezTo>
                <a:cubicBezTo>
                  <a:pt x="576759" y="157978"/>
                  <a:pt x="749516" y="110850"/>
                  <a:pt x="854507" y="104504"/>
                </a:cubicBezTo>
                <a:moveTo>
                  <a:pt x="374413" y="155400"/>
                </a:moveTo>
                <a:cubicBezTo>
                  <a:pt x="380364" y="150462"/>
                  <a:pt x="387102" y="145451"/>
                  <a:pt x="394298" y="140605"/>
                </a:cubicBezTo>
                <a:cubicBezTo>
                  <a:pt x="399791" y="145250"/>
                  <a:pt x="405083" y="149749"/>
                  <a:pt x="410100" y="154394"/>
                </a:cubicBezTo>
                <a:cubicBezTo>
                  <a:pt x="403087" y="158801"/>
                  <a:pt x="396312" y="163026"/>
                  <a:pt x="390069" y="167835"/>
                </a:cubicBezTo>
                <a:cubicBezTo>
                  <a:pt x="385070" y="163446"/>
                  <a:pt x="379888" y="159551"/>
                  <a:pt x="374413" y="155400"/>
                </a:cubicBezTo>
                <a:moveTo>
                  <a:pt x="400542" y="176979"/>
                </a:moveTo>
                <a:cubicBezTo>
                  <a:pt x="406951" y="172481"/>
                  <a:pt x="413542" y="168549"/>
                  <a:pt x="420262" y="164178"/>
                </a:cubicBezTo>
                <a:cubicBezTo>
                  <a:pt x="425279" y="169372"/>
                  <a:pt x="429966" y="174383"/>
                  <a:pt x="434507" y="179741"/>
                </a:cubicBezTo>
                <a:cubicBezTo>
                  <a:pt x="427934" y="183271"/>
                  <a:pt x="421525" y="187312"/>
                  <a:pt x="415410" y="190951"/>
                </a:cubicBezTo>
                <a:cubicBezTo>
                  <a:pt x="410722" y="186251"/>
                  <a:pt x="405870" y="181350"/>
                  <a:pt x="400542" y="176906"/>
                </a:cubicBezTo>
              </a:path>
            </a:pathLst>
          </a:custGeom>
          <a:solidFill>
            <a:schemeClr val="tx2"/>
          </a:solidFill>
          <a:ln w="18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666" y="4191003"/>
            <a:ext cx="3766627" cy="850446"/>
          </a:xfrm>
        </p:spPr>
        <p:txBody>
          <a:bodyPr anchor="b"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Divider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2666" y="5068438"/>
            <a:ext cx="3766627" cy="352651"/>
          </a:xfrm>
        </p:spPr>
        <p:txBody>
          <a:bodyPr/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 here if you need it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369F49-55EB-7A4F-A23B-9A1416DDF4E1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1A6D4C-7118-E94D-9BC8-1541612C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615" y="6333625"/>
            <a:ext cx="5759185" cy="1710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89DD85-1765-2A4B-988C-DEB764EE3BB2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E30C6705-DCC7-1443-8BD8-36BF0BD8E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lide">
    <p:bg>
      <p:bgPr>
        <a:solidFill>
          <a:srgbClr val="272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66" y="1363661"/>
            <a:ext cx="7326256" cy="4351338"/>
          </a:xfrm>
        </p:spPr>
        <p:txBody>
          <a:bodyPr anchor="b" anchorCtr="0"/>
          <a:lstStyle>
            <a:lvl1pPr>
              <a:defRPr sz="1200" cap="all" baseline="0">
                <a:solidFill>
                  <a:schemeClr val="bg1"/>
                </a:solidFill>
              </a:defRPr>
            </a:lvl1pPr>
            <a:lvl2pPr marL="4763" indent="0">
              <a:spcBef>
                <a:spcPts val="450"/>
              </a:spcBef>
              <a:buNone/>
              <a:defRPr sz="4050" b="1">
                <a:solidFill>
                  <a:schemeClr val="bg1"/>
                </a:solidFill>
              </a:defRPr>
            </a:lvl2pPr>
            <a:lvl3pPr marL="129779" indent="-122635">
              <a:tabLst/>
              <a:defRPr sz="1050">
                <a:solidFill>
                  <a:schemeClr val="bg1"/>
                </a:solidFill>
              </a:defRPr>
            </a:lvl3pPr>
            <a:lvl4pPr marL="129779" indent="-122635">
              <a:tabLst/>
              <a:defRPr sz="1050">
                <a:solidFill>
                  <a:schemeClr val="bg1"/>
                </a:solidFill>
              </a:defRPr>
            </a:lvl4pPr>
            <a:lvl5pPr marL="129779" indent="-122635">
              <a:tabLst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24861D-431A-E145-BEF7-6CCB9E93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BACE-D9F4-9D4F-9E99-675E7E69FBF1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AE868A-052A-DE42-A3F2-95F9DA4D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508F30-D7FD-B648-A0AF-A702E107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38DF53-646D-6740-8A1F-CE37154D0FE7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DA47E-CC1D-E44B-BEAA-85B17DE0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DFB7-3F90-DC47-9EFE-B6598A05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F3B6-71E7-4842-84C9-A553BADFDBB1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D43D0-5D59-D945-A505-984F4197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82C47-1107-5C44-BAC2-9ADA59BA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C2DEBC71-95DB-D04F-8116-9D83FEC8B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ody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063CB52-E931-CB48-99AF-D9CF54D7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3C41-D17F-A04D-A39D-41889626EADB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D6C7AE3-BB8F-9541-A6E9-F9CEC298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9B69AFD-2A6E-E145-83C3-7051598F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38DF53-646D-6740-8A1F-CE37154D0FE7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BDA47E-CC1D-E44B-BEAA-85B17DE04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4059DF9-8DCB-ED4B-8EEE-79BD7E576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rgbClr val="27251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27251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7251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7251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27251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9524" y="797587"/>
            <a:ext cx="7326256" cy="327025"/>
          </a:xfrm>
        </p:spPr>
        <p:txBody>
          <a:bodyPr/>
          <a:lstStyle>
            <a:lvl1pPr>
              <a:defRPr sz="11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978DDF-AEA7-664A-BAF5-169920E4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66" y="400240"/>
            <a:ext cx="7333114" cy="328304"/>
          </a:xfrm>
        </p:spPr>
        <p:txBody>
          <a:bodyPr/>
          <a:lstStyle>
            <a:lvl1pPr>
              <a:defRPr>
                <a:solidFill>
                  <a:srgbClr val="27251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A7839EE-C9B9-2348-BFD1-92EAB6D5D0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12D13A-4493-8F4B-881E-C560B8F1859F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72A0CF6-3F7D-8D44-A079-C7D00EC05E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27251F"/>
                </a:solidFill>
              </a:defRPr>
            </a:lvl1pPr>
          </a:lstStyle>
          <a:p>
            <a:r>
              <a:rPr lang="en-US" dirty="0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B35E9-C8BC-A846-9CE3-B362290E7D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27251F"/>
                </a:solidFill>
              </a:defRPr>
            </a:lvl1pPr>
          </a:lstStyle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4B6B0F-95C8-554E-91E1-0C6E461CD380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D9240C2E-DB24-0040-8789-A9B0BEB18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Header + Subhead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0918B0-32F1-814D-9F33-E490006C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67" y="400240"/>
            <a:ext cx="7326255" cy="3283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2F88265-5712-4545-852A-CA226F1274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AF6E2B-38FC-E040-9AC9-4A47D7429A2B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B493871-0A3E-234A-A8BC-34172ADED7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97F9E2-E187-DB47-BEAE-0C01A48C7E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278AE22-0E20-974F-A64C-4E951C07E7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524" y="1205857"/>
            <a:ext cx="7326256" cy="327025"/>
          </a:xfrm>
        </p:spPr>
        <p:txBody>
          <a:bodyPr/>
          <a:lstStyle>
            <a:lvl1pPr>
              <a:defRPr sz="1100" b="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40E804-1CC5-AA40-88B4-F43C9F2A2F22}"/>
              </a:ext>
            </a:extLst>
          </p:cNvPr>
          <p:cNvSpPr/>
          <p:nvPr userDrawn="1"/>
        </p:nvSpPr>
        <p:spPr>
          <a:xfrm>
            <a:off x="0" y="6626714"/>
            <a:ext cx="9144000" cy="2312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75"/>
              </a:spcBef>
            </a:pPr>
            <a:endParaRPr lang="en-US" sz="1500" b="1" dirty="0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D0EED859-D51E-E240-B34E-B119BEE59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6" y="6097312"/>
            <a:ext cx="1886991" cy="4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1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2666" y="400240"/>
            <a:ext cx="7326256" cy="3283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666" y="1772233"/>
            <a:ext cx="7326256" cy="41530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2666" y="7361143"/>
            <a:ext cx="46536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02A066-B173-2B43-86F4-3CD016578CF1}" type="datetime1">
              <a:rPr lang="en-US" smtClean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1615" y="6333625"/>
            <a:ext cx="5759185" cy="17109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27251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© 2021 Cardinal Health. All Rights Reserved. </a:t>
            </a:r>
            <a:endParaRPr lang="en-US" sz="675" b="1" spc="11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667" y="6333626"/>
            <a:ext cx="151769" cy="1710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27251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82C3BC0-3EBF-3C4C-A3D8-795624EBC6AA}" type="slidenum">
              <a:rPr lang="en-US" smtClean="0"/>
              <a:pPr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64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kern="1200" cap="none" spc="0" baseline="0">
          <a:solidFill>
            <a:srgbClr val="27251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buFont typeface="Arial"/>
        <a:buNone/>
        <a:defRPr sz="2000" kern="1200">
          <a:solidFill>
            <a:srgbClr val="27251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20650" indent="-115888" algn="l" defTabSz="685800" rtl="0" eaLnBrk="1" latinLnBrk="0" hangingPunct="1">
        <a:lnSpc>
          <a:spcPct val="90000"/>
        </a:lnSpc>
        <a:spcBef>
          <a:spcPts val="900"/>
        </a:spcBef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rgbClr val="27251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93688" indent="-173038" algn="l" defTabSz="685800" rtl="0" eaLnBrk="1" latinLnBrk="0" hangingPunct="1">
        <a:lnSpc>
          <a:spcPct val="90000"/>
        </a:lnSpc>
        <a:spcBef>
          <a:spcPts val="675"/>
        </a:spcBef>
        <a:buClr>
          <a:schemeClr val="tx2"/>
        </a:buClr>
        <a:buFont typeface=".AppleSystemUIFont" charset="-120"/>
        <a:buChar char="–"/>
        <a:tabLst/>
        <a:defRPr sz="1600" kern="1200">
          <a:solidFill>
            <a:srgbClr val="27251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93688" indent="-173038" algn="l" defTabSz="685800" rtl="0" eaLnBrk="1" latinLnBrk="0" hangingPunct="1">
        <a:lnSpc>
          <a:spcPct val="90000"/>
        </a:lnSpc>
        <a:spcBef>
          <a:spcPts val="675"/>
        </a:spcBef>
        <a:buClr>
          <a:schemeClr val="tx2"/>
        </a:buClr>
        <a:buFont typeface=".AppleSystemUIFont" charset="-120"/>
        <a:buChar char="–"/>
        <a:tabLst/>
        <a:defRPr sz="1600" kern="1200">
          <a:solidFill>
            <a:srgbClr val="27251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93688" indent="-173038" algn="l" defTabSz="685800" rtl="0" eaLnBrk="1" latinLnBrk="0" hangingPunct="1">
        <a:lnSpc>
          <a:spcPct val="90000"/>
        </a:lnSpc>
        <a:spcBef>
          <a:spcPts val="675"/>
        </a:spcBef>
        <a:buClr>
          <a:schemeClr val="tx2"/>
        </a:buClr>
        <a:buFont typeface=".AppleSystemUIFont" charset="-120"/>
        <a:buChar char="–"/>
        <a:tabLst/>
        <a:defRPr sz="1600" kern="1200">
          <a:solidFill>
            <a:srgbClr val="27251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B1677B0-283D-FC45-B382-C2BFD644CFF4}"/>
              </a:ext>
            </a:extLst>
          </p:cNvPr>
          <p:cNvSpPr txBox="1">
            <a:spLocks/>
          </p:cNvSpPr>
          <p:nvPr userDrawn="1"/>
        </p:nvSpPr>
        <p:spPr>
          <a:xfrm>
            <a:off x="3" y="6455161"/>
            <a:ext cx="472519" cy="2909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50C87A-3DE9-4F13-98E8-771BAF773CFA}" type="slidenum">
              <a:rPr lang="en-US" sz="825" b="1" i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825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14B38FF1-21A7-034F-BDB5-25DE1B26CE0B}"/>
              </a:ext>
            </a:extLst>
          </p:cNvPr>
          <p:cNvSpPr>
            <a:spLocks noGrp="1"/>
          </p:cNvSpPr>
          <p:nvPr userDrawn="1"/>
        </p:nvSpPr>
        <p:spPr>
          <a:xfrm>
            <a:off x="472521" y="6412559"/>
            <a:ext cx="4295423" cy="2816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675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2023 Cardinal Health. All Rights Reserved</a:t>
            </a:r>
            <a:r>
              <a:rPr lang="en-US" sz="675" b="0" i="0" spc="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675" b="0" i="0" spc="75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750" b="0" i="0" spc="75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90A9AC-B711-6741-9025-18AB533E43FC}"/>
              </a:ext>
            </a:extLst>
          </p:cNvPr>
          <p:cNvSpPr/>
          <p:nvPr userDrawn="1"/>
        </p:nvSpPr>
        <p:spPr>
          <a:xfrm>
            <a:off x="0" y="370703"/>
            <a:ext cx="417041" cy="133865"/>
          </a:xfrm>
          <a:prstGeom prst="rect">
            <a:avLst/>
          </a:prstGeom>
          <a:solidFill>
            <a:srgbClr val="E72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8A008-EA99-4496-963D-3971CE288FE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8929" y="6253399"/>
            <a:ext cx="1114425" cy="3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9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ransition>
    <p:fade/>
  </p:transition>
  <p:hf sldNum="0"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i="0" kern="1200" spc="75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Courier New" panose="02070309020205020404" pitchFamily="49" charset="0"/>
        <a:buChar char="o"/>
        <a:defRPr sz="15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–"/>
        <a:defRPr sz="135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Wingdings" panose="05000000000000000000" pitchFamily="2" charset="2"/>
        <a:buChar char="§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–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garthwait@cardinalhealth.com" TargetMode="External"/><Relationship Id="rId2" Type="http://schemas.openxmlformats.org/officeDocument/2006/relationships/hyperlink" Target="mailto:cara.park@cardinalhealth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OptiFreightWebCustomerCare@cardinalhealth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7D9BF7-16FF-3E4B-9F9E-59BC2C29E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67" y="2291251"/>
            <a:ext cx="5570934" cy="349476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University of Rochester Medical Center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BEF02-2730-6746-963E-885C6476E5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© 2021 Cardinal Health. All Rights Reserved. </a:t>
            </a:r>
            <a:endParaRPr kumimoji="0" lang="en-US" sz="675" b="1" i="0" u="none" strike="noStrike" kern="1200" cap="none" spc="113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3413F-5D64-5F47-BC59-71E1DD5DE4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C3BC0-3EBF-3C4C-A3D8-795624EBC6AA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139881-0880-434E-A286-390AB8084FA9}"/>
              </a:ext>
            </a:extLst>
          </p:cNvPr>
          <p:cNvSpPr/>
          <p:nvPr/>
        </p:nvSpPr>
        <p:spPr>
          <a:xfrm>
            <a:off x="1063256" y="647697"/>
            <a:ext cx="13083795" cy="5552465"/>
          </a:xfrm>
          <a:custGeom>
            <a:avLst/>
            <a:gdLst>
              <a:gd name="connsiteX0" fmla="*/ 854507 w 853254"/>
              <a:gd name="connsiteY0" fmla="*/ 104504 h 362102"/>
              <a:gd name="connsiteX1" fmla="*/ 853261 w 853254"/>
              <a:gd name="connsiteY1" fmla="*/ 103498 h 362102"/>
              <a:gd name="connsiteX2" fmla="*/ 440916 w 853254"/>
              <a:gd name="connsiteY2" fmla="*/ 222571 h 362102"/>
              <a:gd name="connsiteX3" fmla="*/ 426524 w 853254"/>
              <a:gd name="connsiteY3" fmla="*/ 203424 h 362102"/>
              <a:gd name="connsiteX4" fmla="*/ 752317 w 853254"/>
              <a:gd name="connsiteY4" fmla="*/ 86381 h 362102"/>
              <a:gd name="connsiteX5" fmla="*/ 750761 w 853254"/>
              <a:gd name="connsiteY5" fmla="*/ 85539 h 362102"/>
              <a:gd name="connsiteX6" fmla="*/ 441703 w 853254"/>
              <a:gd name="connsiteY6" fmla="*/ 175827 h 362102"/>
              <a:gd name="connsiteX7" fmla="*/ 429966 w 853254"/>
              <a:gd name="connsiteY7" fmla="*/ 158746 h 362102"/>
              <a:gd name="connsiteX8" fmla="*/ 677374 w 853254"/>
              <a:gd name="connsiteY8" fmla="*/ 69885 h 362102"/>
              <a:gd name="connsiteX9" fmla="*/ 676275 w 853254"/>
              <a:gd name="connsiteY9" fmla="*/ 69007 h 362102"/>
              <a:gd name="connsiteX10" fmla="*/ 421049 w 853254"/>
              <a:gd name="connsiteY10" fmla="*/ 148084 h 362102"/>
              <a:gd name="connsiteX11" fmla="*/ 406017 w 853254"/>
              <a:gd name="connsiteY11" fmla="*/ 133326 h 362102"/>
              <a:gd name="connsiteX12" fmla="*/ 426689 w 853254"/>
              <a:gd name="connsiteY12" fmla="*/ 121658 h 362102"/>
              <a:gd name="connsiteX13" fmla="*/ 435844 w 853254"/>
              <a:gd name="connsiteY13" fmla="*/ 131497 h 362102"/>
              <a:gd name="connsiteX14" fmla="*/ 439286 w 853254"/>
              <a:gd name="connsiteY14" fmla="*/ 128132 h 362102"/>
              <a:gd name="connsiteX15" fmla="*/ 432878 w 853254"/>
              <a:gd name="connsiteY15" fmla="*/ 118385 h 362102"/>
              <a:gd name="connsiteX16" fmla="*/ 599006 w 853254"/>
              <a:gd name="connsiteY16" fmla="*/ 61436 h 362102"/>
              <a:gd name="connsiteX17" fmla="*/ 597596 w 853254"/>
              <a:gd name="connsiteY17" fmla="*/ 60576 h 362102"/>
              <a:gd name="connsiteX18" fmla="*/ 426414 w 853254"/>
              <a:gd name="connsiteY18" fmla="*/ 110045 h 362102"/>
              <a:gd name="connsiteX19" fmla="*/ 170200 w 853254"/>
              <a:gd name="connsiteY19" fmla="*/ 263 h 362102"/>
              <a:gd name="connsiteX20" fmla="*/ 169119 w 853254"/>
              <a:gd name="connsiteY20" fmla="*/ 1012 h 362102"/>
              <a:gd name="connsiteX21" fmla="*/ 418541 w 853254"/>
              <a:gd name="connsiteY21" fmla="*/ 113868 h 362102"/>
              <a:gd name="connsiteX22" fmla="*/ 397429 w 853254"/>
              <a:gd name="connsiteY22" fmla="*/ 126011 h 362102"/>
              <a:gd name="connsiteX23" fmla="*/ 88371 w 853254"/>
              <a:gd name="connsiteY23" fmla="*/ 10796 h 362102"/>
              <a:gd name="connsiteX24" fmla="*/ 87108 w 853254"/>
              <a:gd name="connsiteY24" fmla="*/ 11491 h 362102"/>
              <a:gd name="connsiteX25" fmla="*/ 385985 w 853254"/>
              <a:gd name="connsiteY25" fmla="*/ 134021 h 362102"/>
              <a:gd name="connsiteX26" fmla="*/ 367675 w 853254"/>
              <a:gd name="connsiteY26" fmla="*/ 150681 h 362102"/>
              <a:gd name="connsiteX27" fmla="*/ 1361 w 853254"/>
              <a:gd name="connsiteY27" fmla="*/ 27695 h 362102"/>
              <a:gd name="connsiteX28" fmla="*/ 263 w 853254"/>
              <a:gd name="connsiteY28" fmla="*/ 28517 h 362102"/>
              <a:gd name="connsiteX29" fmla="*/ 375365 w 853254"/>
              <a:gd name="connsiteY29" fmla="*/ 179485 h 362102"/>
              <a:gd name="connsiteX30" fmla="*/ 345154 w 853254"/>
              <a:gd name="connsiteY30" fmla="*/ 213391 h 362102"/>
              <a:gd name="connsiteX31" fmla="*/ 349218 w 853254"/>
              <a:gd name="connsiteY31" fmla="*/ 217634 h 362102"/>
              <a:gd name="connsiteX32" fmla="*/ 385070 w 853254"/>
              <a:gd name="connsiteY32" fmla="*/ 187879 h 362102"/>
              <a:gd name="connsiteX33" fmla="*/ 399608 w 853254"/>
              <a:gd name="connsiteY33" fmla="*/ 201467 h 362102"/>
              <a:gd name="connsiteX34" fmla="*/ 332007 w 853254"/>
              <a:gd name="connsiteY34" fmla="*/ 272205 h 362102"/>
              <a:gd name="connsiteX35" fmla="*/ 336383 w 853254"/>
              <a:gd name="connsiteY35" fmla="*/ 275863 h 362102"/>
              <a:gd name="connsiteX36" fmla="*/ 411198 w 853254"/>
              <a:gd name="connsiteY36" fmla="*/ 213226 h 362102"/>
              <a:gd name="connsiteX37" fmla="*/ 427000 w 853254"/>
              <a:gd name="connsiteY37" fmla="*/ 231514 h 362102"/>
              <a:gd name="connsiteX38" fmla="*/ 314484 w 853254"/>
              <a:gd name="connsiteY38" fmla="*/ 359274 h 362102"/>
              <a:gd name="connsiteX39" fmla="*/ 319190 w 853254"/>
              <a:gd name="connsiteY39" fmla="*/ 362511 h 362102"/>
              <a:gd name="connsiteX40" fmla="*/ 438096 w 853254"/>
              <a:gd name="connsiteY40" fmla="*/ 245706 h 362102"/>
              <a:gd name="connsiteX41" fmla="*/ 459391 w 853254"/>
              <a:gd name="connsiteY41" fmla="*/ 280014 h 362102"/>
              <a:gd name="connsiteX42" fmla="*/ 463932 w 853254"/>
              <a:gd name="connsiteY42" fmla="*/ 277125 h 362102"/>
              <a:gd name="connsiteX43" fmla="*/ 450163 w 853254"/>
              <a:gd name="connsiteY43" fmla="*/ 238281 h 362102"/>
              <a:gd name="connsiteX44" fmla="*/ 854507 w 853254"/>
              <a:gd name="connsiteY44" fmla="*/ 104504 h 362102"/>
              <a:gd name="connsiteX45" fmla="*/ 374413 w 853254"/>
              <a:gd name="connsiteY45" fmla="*/ 155400 h 362102"/>
              <a:gd name="connsiteX46" fmla="*/ 394298 w 853254"/>
              <a:gd name="connsiteY46" fmla="*/ 140605 h 362102"/>
              <a:gd name="connsiteX47" fmla="*/ 410100 w 853254"/>
              <a:gd name="connsiteY47" fmla="*/ 154394 h 362102"/>
              <a:gd name="connsiteX48" fmla="*/ 390069 w 853254"/>
              <a:gd name="connsiteY48" fmla="*/ 167835 h 362102"/>
              <a:gd name="connsiteX49" fmla="*/ 374413 w 853254"/>
              <a:gd name="connsiteY49" fmla="*/ 155400 h 362102"/>
              <a:gd name="connsiteX50" fmla="*/ 400542 w 853254"/>
              <a:gd name="connsiteY50" fmla="*/ 176979 h 362102"/>
              <a:gd name="connsiteX51" fmla="*/ 420262 w 853254"/>
              <a:gd name="connsiteY51" fmla="*/ 164178 h 362102"/>
              <a:gd name="connsiteX52" fmla="*/ 434507 w 853254"/>
              <a:gd name="connsiteY52" fmla="*/ 179741 h 362102"/>
              <a:gd name="connsiteX53" fmla="*/ 415410 w 853254"/>
              <a:gd name="connsiteY53" fmla="*/ 190951 h 362102"/>
              <a:gd name="connsiteX54" fmla="*/ 400542 w 853254"/>
              <a:gd name="connsiteY54" fmla="*/ 176906 h 36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853254" h="362102">
                <a:moveTo>
                  <a:pt x="854507" y="104504"/>
                </a:moveTo>
                <a:lnTo>
                  <a:pt x="853261" y="103498"/>
                </a:lnTo>
                <a:cubicBezTo>
                  <a:pt x="692699" y="110009"/>
                  <a:pt x="542171" y="160191"/>
                  <a:pt x="440916" y="222571"/>
                </a:cubicBezTo>
                <a:cubicBezTo>
                  <a:pt x="436528" y="215892"/>
                  <a:pt x="431721" y="209497"/>
                  <a:pt x="426524" y="203424"/>
                </a:cubicBezTo>
                <a:cubicBezTo>
                  <a:pt x="517452" y="147298"/>
                  <a:pt x="644196" y="100554"/>
                  <a:pt x="752317" y="86381"/>
                </a:cubicBezTo>
                <a:lnTo>
                  <a:pt x="750761" y="85539"/>
                </a:lnTo>
                <a:cubicBezTo>
                  <a:pt x="635114" y="97189"/>
                  <a:pt x="522103" y="132320"/>
                  <a:pt x="441703" y="175827"/>
                </a:cubicBezTo>
                <a:cubicBezTo>
                  <a:pt x="438253" y="169831"/>
                  <a:pt x="434328" y="164119"/>
                  <a:pt x="429966" y="158746"/>
                </a:cubicBezTo>
                <a:cubicBezTo>
                  <a:pt x="500387" y="118220"/>
                  <a:pt x="590986" y="85686"/>
                  <a:pt x="677374" y="69885"/>
                </a:cubicBezTo>
                <a:lnTo>
                  <a:pt x="676275" y="69007"/>
                </a:lnTo>
                <a:cubicBezTo>
                  <a:pt x="575185" y="84223"/>
                  <a:pt x="484018" y="112423"/>
                  <a:pt x="421049" y="148084"/>
                </a:cubicBezTo>
                <a:cubicBezTo>
                  <a:pt x="416318" y="142889"/>
                  <a:pt x="411299" y="137962"/>
                  <a:pt x="406017" y="133326"/>
                </a:cubicBezTo>
                <a:cubicBezTo>
                  <a:pt x="412596" y="129339"/>
                  <a:pt x="419487" y="125450"/>
                  <a:pt x="426689" y="121658"/>
                </a:cubicBezTo>
                <a:cubicBezTo>
                  <a:pt x="429802" y="124840"/>
                  <a:pt x="432786" y="128169"/>
                  <a:pt x="435844" y="131497"/>
                </a:cubicBezTo>
                <a:lnTo>
                  <a:pt x="439286" y="128132"/>
                </a:lnTo>
                <a:cubicBezTo>
                  <a:pt x="437361" y="124750"/>
                  <a:pt x="435220" y="121494"/>
                  <a:pt x="432878" y="118385"/>
                </a:cubicBezTo>
                <a:cubicBezTo>
                  <a:pt x="484732" y="92160"/>
                  <a:pt x="548909" y="71238"/>
                  <a:pt x="599006" y="61436"/>
                </a:cubicBezTo>
                <a:lnTo>
                  <a:pt x="597596" y="60576"/>
                </a:lnTo>
                <a:cubicBezTo>
                  <a:pt x="546584" y="69720"/>
                  <a:pt x="478580" y="85174"/>
                  <a:pt x="426414" y="110045"/>
                </a:cubicBezTo>
                <a:cubicBezTo>
                  <a:pt x="383495" y="59369"/>
                  <a:pt x="296650" y="24768"/>
                  <a:pt x="170200" y="263"/>
                </a:cubicBezTo>
                <a:lnTo>
                  <a:pt x="169119" y="1012"/>
                </a:lnTo>
                <a:cubicBezTo>
                  <a:pt x="283338" y="26835"/>
                  <a:pt x="367053" y="65624"/>
                  <a:pt x="418541" y="113868"/>
                </a:cubicBezTo>
                <a:cubicBezTo>
                  <a:pt x="411263" y="117483"/>
                  <a:pt x="404213" y="121538"/>
                  <a:pt x="397429" y="126011"/>
                </a:cubicBezTo>
                <a:cubicBezTo>
                  <a:pt x="336859" y="76249"/>
                  <a:pt x="229671" y="31572"/>
                  <a:pt x="88371" y="10796"/>
                </a:cubicBezTo>
                <a:lnTo>
                  <a:pt x="87108" y="11491"/>
                </a:lnTo>
                <a:cubicBezTo>
                  <a:pt x="211617" y="34132"/>
                  <a:pt x="315985" y="78992"/>
                  <a:pt x="385985" y="134021"/>
                </a:cubicBezTo>
                <a:cubicBezTo>
                  <a:pt x="379389" y="139009"/>
                  <a:pt x="373261" y="144585"/>
                  <a:pt x="367675" y="150681"/>
                </a:cubicBezTo>
                <a:cubicBezTo>
                  <a:pt x="289765" y="95488"/>
                  <a:pt x="166446" y="49110"/>
                  <a:pt x="1361" y="27695"/>
                </a:cubicBezTo>
                <a:lnTo>
                  <a:pt x="263" y="28517"/>
                </a:lnTo>
                <a:cubicBezTo>
                  <a:pt x="136710" y="50335"/>
                  <a:pt x="278797" y="98359"/>
                  <a:pt x="375365" y="179485"/>
                </a:cubicBezTo>
                <a:cubicBezTo>
                  <a:pt x="363617" y="189176"/>
                  <a:pt x="353428" y="200611"/>
                  <a:pt x="345154" y="213391"/>
                </a:cubicBezTo>
                <a:lnTo>
                  <a:pt x="349218" y="217634"/>
                </a:lnTo>
                <a:cubicBezTo>
                  <a:pt x="360494" y="206931"/>
                  <a:pt x="372471" y="196991"/>
                  <a:pt x="385070" y="187879"/>
                </a:cubicBezTo>
                <a:cubicBezTo>
                  <a:pt x="390069" y="192177"/>
                  <a:pt x="394902" y="196822"/>
                  <a:pt x="399608" y="201467"/>
                </a:cubicBezTo>
                <a:cubicBezTo>
                  <a:pt x="366467" y="224108"/>
                  <a:pt x="342663" y="248614"/>
                  <a:pt x="332007" y="272205"/>
                </a:cubicBezTo>
                <a:lnTo>
                  <a:pt x="336383" y="275863"/>
                </a:lnTo>
                <a:cubicBezTo>
                  <a:pt x="354858" y="254557"/>
                  <a:pt x="380511" y="233489"/>
                  <a:pt x="411198" y="213226"/>
                </a:cubicBezTo>
                <a:cubicBezTo>
                  <a:pt x="416692" y="219334"/>
                  <a:pt x="421983" y="225187"/>
                  <a:pt x="427000" y="231514"/>
                </a:cubicBezTo>
                <a:cubicBezTo>
                  <a:pt x="364746" y="272443"/>
                  <a:pt x="323566" y="317596"/>
                  <a:pt x="314484" y="359274"/>
                </a:cubicBezTo>
                <a:lnTo>
                  <a:pt x="319190" y="362511"/>
                </a:lnTo>
                <a:cubicBezTo>
                  <a:pt x="345465" y="318309"/>
                  <a:pt x="387560" y="279667"/>
                  <a:pt x="438096" y="245706"/>
                </a:cubicBezTo>
                <a:cubicBezTo>
                  <a:pt x="445992" y="256628"/>
                  <a:pt x="453108" y="268093"/>
                  <a:pt x="459391" y="280014"/>
                </a:cubicBezTo>
                <a:lnTo>
                  <a:pt x="463932" y="277125"/>
                </a:lnTo>
                <a:cubicBezTo>
                  <a:pt x="461296" y="263566"/>
                  <a:pt x="456655" y="250475"/>
                  <a:pt x="450163" y="238281"/>
                </a:cubicBezTo>
                <a:cubicBezTo>
                  <a:pt x="576759" y="157978"/>
                  <a:pt x="749516" y="110850"/>
                  <a:pt x="854507" y="104504"/>
                </a:cubicBezTo>
                <a:moveTo>
                  <a:pt x="374413" y="155400"/>
                </a:moveTo>
                <a:cubicBezTo>
                  <a:pt x="380364" y="150462"/>
                  <a:pt x="387102" y="145451"/>
                  <a:pt x="394298" y="140605"/>
                </a:cubicBezTo>
                <a:cubicBezTo>
                  <a:pt x="399791" y="145250"/>
                  <a:pt x="405083" y="149749"/>
                  <a:pt x="410100" y="154394"/>
                </a:cubicBezTo>
                <a:cubicBezTo>
                  <a:pt x="403087" y="158801"/>
                  <a:pt x="396312" y="163026"/>
                  <a:pt x="390069" y="167835"/>
                </a:cubicBezTo>
                <a:cubicBezTo>
                  <a:pt x="385070" y="163446"/>
                  <a:pt x="379888" y="159551"/>
                  <a:pt x="374413" y="155400"/>
                </a:cubicBezTo>
                <a:moveTo>
                  <a:pt x="400542" y="176979"/>
                </a:moveTo>
                <a:cubicBezTo>
                  <a:pt x="406951" y="172481"/>
                  <a:pt x="413542" y="168549"/>
                  <a:pt x="420262" y="164178"/>
                </a:cubicBezTo>
                <a:cubicBezTo>
                  <a:pt x="425279" y="169372"/>
                  <a:pt x="429966" y="174383"/>
                  <a:pt x="434507" y="179741"/>
                </a:cubicBezTo>
                <a:cubicBezTo>
                  <a:pt x="427934" y="183271"/>
                  <a:pt x="421525" y="187312"/>
                  <a:pt x="415410" y="190951"/>
                </a:cubicBezTo>
                <a:cubicBezTo>
                  <a:pt x="410722" y="186251"/>
                  <a:pt x="405870" y="181350"/>
                  <a:pt x="400542" y="176906"/>
                </a:cubicBezTo>
              </a:path>
            </a:pathLst>
          </a:custGeom>
          <a:solidFill>
            <a:schemeClr val="tx2"/>
          </a:solidFill>
          <a:ln w="182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7251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71003DC-7DCF-C146-BFC7-E8FAAFDB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8" y="4090401"/>
            <a:ext cx="2301208" cy="581488"/>
          </a:xfrm>
          <a:prstGeom prst="rect">
            <a:avLst/>
          </a:prstGeom>
        </p:spPr>
      </p:pic>
      <p:pic>
        <p:nvPicPr>
          <p:cNvPr id="12" name="Picture 2" descr="See the source image">
            <a:extLst>
              <a:ext uri="{FF2B5EF4-FFF2-40B4-BE49-F238E27FC236}">
                <a16:creationId xmlns:a16="http://schemas.microsoft.com/office/drawing/2014/main" id="{7F236047-482F-4014-8BDC-3351B7D96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9807"/>
            <a:ext cx="3652943" cy="12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341294-4CC7-4390-A922-C47F9114156C}"/>
              </a:ext>
            </a:extLst>
          </p:cNvPr>
          <p:cNvSpPr txBox="1"/>
          <p:nvPr/>
        </p:nvSpPr>
        <p:spPr>
          <a:xfrm>
            <a:off x="372667" y="4738620"/>
            <a:ext cx="4870596" cy="159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Account Manager: Andrew Garthwait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Territory Account Manager: Cara Park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Program Coordinator: David Maynes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72C14FA3-6C49-FBC7-4E2C-9DCB44B7C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55" y="447480"/>
            <a:ext cx="5993355" cy="593342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826DA-1397-7D71-6E7D-5C5405695E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5602" y="477494"/>
            <a:ext cx="7326256" cy="3270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better we get to know you and your shipping needs, the more we can help you save money.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0C59B6-E6D5-A2B3-81C8-CF3174F7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06" y="143187"/>
            <a:ext cx="7333114" cy="328304"/>
          </a:xfrm>
        </p:spPr>
        <p:txBody>
          <a:bodyPr/>
          <a:lstStyle/>
          <a:p>
            <a:r>
              <a:rPr lang="en-US" sz="2800" dirty="0"/>
              <a:t>Outbound Solutions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0016-F6AA-B044-6D74-054DCC167D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312D1-24F3-9422-F8F4-B60653B3AB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D8DAB-828E-8CD7-B34C-02D4C706D27B}"/>
              </a:ext>
            </a:extLst>
          </p:cNvPr>
          <p:cNvSpPr txBox="1"/>
          <p:nvPr/>
        </p:nvSpPr>
        <p:spPr>
          <a:xfrm>
            <a:off x="6163611" y="2784242"/>
            <a:ext cx="2873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lvl="1" indent="-107950">
              <a:lnSpc>
                <a:spcPct val="100000"/>
              </a:lnSpc>
            </a:pPr>
            <a:r>
              <a:rPr lang="en-US" sz="1600" dirty="0"/>
              <a:t>OptiFreight</a:t>
            </a:r>
            <a:r>
              <a:rPr lang="en-US" sz="1600" baseline="30000" dirty="0"/>
              <a:t>®</a:t>
            </a:r>
            <a:r>
              <a:rPr lang="en-US" sz="1600" dirty="0"/>
              <a:t> Logistics </a:t>
            </a:r>
            <a:r>
              <a:rPr lang="en-US" sz="1600" u="sng" dirty="0"/>
              <a:t>shipping advice</a:t>
            </a:r>
            <a:r>
              <a:rPr lang="en-US" sz="1600" dirty="0"/>
              <a:t> uses </a:t>
            </a:r>
            <a:r>
              <a:rPr lang="en-US" sz="1600" b="1" dirty="0">
                <a:solidFill>
                  <a:schemeClr val="tx2"/>
                </a:solidFill>
              </a:rPr>
              <a:t>historical outbound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data to provide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valuable service</a:t>
            </a:r>
            <a:r>
              <a:rPr lang="en-US" sz="1600" dirty="0"/>
              <a:t> level recommendations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EA6C81-DCF1-C62F-726A-BB2712EFB3D0}"/>
              </a:ext>
            </a:extLst>
          </p:cNvPr>
          <p:cNvCxnSpPr>
            <a:cxnSpLocks/>
          </p:cNvCxnSpPr>
          <p:nvPr/>
        </p:nvCxnSpPr>
        <p:spPr>
          <a:xfrm flipV="1">
            <a:off x="6163610" y="4540827"/>
            <a:ext cx="611263" cy="1350818"/>
          </a:xfrm>
          <a:prstGeom prst="straightConnector1">
            <a:avLst/>
          </a:prstGeom>
          <a:ln w="38100">
            <a:solidFill>
              <a:schemeClr val="tx2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5A26B-0B07-A048-BA7E-814BFF7BB7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725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OptiFreight Logistics Portal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4D4A1F-AAC2-ED42-913E-723F4B30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Shipping Advice Savings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2D60A-283B-4140-98C1-AE8B444A62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2725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© 2021 Cardinal Health. All Rights Reserved. </a:t>
            </a:r>
            <a:endParaRPr kumimoji="0" lang="en-US" sz="675" b="1" i="0" u="none" strike="noStrike" kern="1200" cap="none" spc="113" normalizeH="0" baseline="0" noProof="0" dirty="0">
              <a:ln>
                <a:noFill/>
              </a:ln>
              <a:solidFill>
                <a:srgbClr val="2725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437FA-F30F-EA4A-A336-0A57F9E4E5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C3BC0-3EBF-3C4C-A3D8-795624EBC6AA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2725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2725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D45826-65D6-8F4B-9B8C-F7672B59F126}"/>
              </a:ext>
            </a:extLst>
          </p:cNvPr>
          <p:cNvGrpSpPr/>
          <p:nvPr/>
        </p:nvGrpSpPr>
        <p:grpSpPr>
          <a:xfrm>
            <a:off x="-1182866" y="513134"/>
            <a:ext cx="9163084" cy="5820491"/>
            <a:chOff x="-1132063" y="1133922"/>
            <a:chExt cx="8274456" cy="47850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915501-8B4C-B54C-A135-FC8A16967587}"/>
                </a:ext>
              </a:extLst>
            </p:cNvPr>
            <p:cNvSpPr/>
            <p:nvPr/>
          </p:nvSpPr>
          <p:spPr>
            <a:xfrm>
              <a:off x="4611234" y="3260376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725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3FC927-2CA5-CD45-AD4C-8E2ADEAEB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025" y="1823370"/>
              <a:ext cx="4994281" cy="3406141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0" name="Picture 9" descr="A picture containing monitor, electronics, computer, indoor&#10;&#10;Description automatically generated">
              <a:extLst>
                <a:ext uri="{FF2B5EF4-FFF2-40B4-BE49-F238E27FC236}">
                  <a16:creationId xmlns:a16="http://schemas.microsoft.com/office/drawing/2014/main" id="{7F13711C-BAA7-4540-A71E-99B0F58E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2063" y="1133922"/>
              <a:ext cx="8274456" cy="4785036"/>
            </a:xfrm>
            <a:prstGeom prst="rect">
              <a:avLst/>
            </a:prstGeom>
          </p:spPr>
        </p:pic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C2BC61F-C0BC-3148-9B4B-752E7977C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203" y="1564677"/>
            <a:ext cx="2277154" cy="4153079"/>
          </a:xfrm>
        </p:spPr>
        <p:txBody>
          <a:bodyPr/>
          <a:lstStyle/>
          <a:p>
            <a:pPr marL="119063" lvl="1" indent="-107950">
              <a:lnSpc>
                <a:spcPct val="100000"/>
              </a:lnSpc>
            </a:pPr>
            <a:r>
              <a:rPr lang="en-US" sz="1400" dirty="0"/>
              <a:t>Current users average additional savings of </a:t>
            </a:r>
            <a:br>
              <a:rPr lang="en-US" sz="1400" dirty="0"/>
            </a:br>
            <a:r>
              <a:rPr lang="en-US" sz="1400" b="1" dirty="0">
                <a:solidFill>
                  <a:schemeClr val="tx2"/>
                </a:solidFill>
              </a:rPr>
              <a:t>17% per package when advice is taken</a:t>
            </a:r>
          </a:p>
          <a:p>
            <a:pPr marL="119063" lvl="1" indent="-107950">
              <a:lnSpc>
                <a:spcPct val="100000"/>
              </a:lnSpc>
            </a:pPr>
            <a:endParaRPr lang="en-US" sz="1400" b="1" dirty="0">
              <a:solidFill>
                <a:schemeClr val="tx2"/>
              </a:solidFill>
            </a:endParaRPr>
          </a:p>
          <a:p>
            <a:pPr marL="119063" lvl="1" indent="-107950">
              <a:lnSpc>
                <a:spcPct val="100000"/>
              </a:lnSpc>
            </a:pPr>
            <a:r>
              <a:rPr lang="en-US" sz="1400" dirty="0"/>
              <a:t>66% of all express packages can be </a:t>
            </a:r>
            <a:r>
              <a:rPr lang="en-US" sz="1400" b="1" dirty="0">
                <a:solidFill>
                  <a:schemeClr val="tx2"/>
                </a:solidFill>
              </a:rPr>
              <a:t>shipped using a lower cost service level and still arrive the same day</a:t>
            </a:r>
          </a:p>
        </p:txBody>
      </p:sp>
    </p:spTree>
    <p:extLst>
      <p:ext uri="{BB962C8B-B14F-4D97-AF65-F5344CB8AC3E}">
        <p14:creationId xmlns:p14="http://schemas.microsoft.com/office/powerpoint/2010/main" val="22391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5033D1-1BB0-F49C-F248-45D954AAF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64" y="1642426"/>
            <a:ext cx="8137489" cy="645229"/>
          </a:xfrm>
        </p:spPr>
        <p:txBody>
          <a:bodyPr/>
          <a:lstStyle/>
          <a:p>
            <a:r>
              <a:rPr lang="en-US" dirty="0"/>
              <a:t>This is the potential savings with service level shift for all URMC: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D6301-ADBC-C0D7-4321-F99616ED7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666" y="926512"/>
            <a:ext cx="7326256" cy="327025"/>
          </a:xfrm>
        </p:spPr>
        <p:txBody>
          <a:bodyPr/>
          <a:lstStyle/>
          <a:p>
            <a:r>
              <a:rPr lang="en-US" sz="1400" b="1" dirty="0"/>
              <a:t>We understand not every shipment is created equal…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6DD036-2A6B-5B72-6E99-919627C4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Optimization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D22D9-7699-2EED-150D-B2B0D67EE4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© 2021 Cardinal Health. All Rights Reserved. </a:t>
            </a:r>
            <a:endParaRPr lang="en-US" sz="675" b="1" spc="113" dirty="0"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25FD9-4F86-A7C8-2DB2-9D3F9FEE7A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82C3BC0-3EBF-3C4C-A3D8-795624EBC6A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88D423-B008-9037-CFE6-49A5244D4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51639"/>
              </p:ext>
            </p:extLst>
          </p:nvPr>
        </p:nvGraphicFramePr>
        <p:xfrm>
          <a:off x="641616" y="2083981"/>
          <a:ext cx="7247741" cy="2523330"/>
        </p:xfrm>
        <a:graphic>
          <a:graphicData uri="http://schemas.openxmlformats.org/drawingml/2006/table">
            <a:tbl>
              <a:tblPr/>
              <a:tblGrid>
                <a:gridCol w="1327052">
                  <a:extLst>
                    <a:ext uri="{9D8B030D-6E8A-4147-A177-3AD203B41FA5}">
                      <a16:colId xmlns:a16="http://schemas.microsoft.com/office/drawing/2014/main" val="2610706564"/>
                    </a:ext>
                  </a:extLst>
                </a:gridCol>
                <a:gridCol w="2296819">
                  <a:extLst>
                    <a:ext uri="{9D8B030D-6E8A-4147-A177-3AD203B41FA5}">
                      <a16:colId xmlns:a16="http://schemas.microsoft.com/office/drawing/2014/main" val="4128109298"/>
                    </a:ext>
                  </a:extLst>
                </a:gridCol>
                <a:gridCol w="2035324">
                  <a:extLst>
                    <a:ext uri="{9D8B030D-6E8A-4147-A177-3AD203B41FA5}">
                      <a16:colId xmlns:a16="http://schemas.microsoft.com/office/drawing/2014/main" val="3259722593"/>
                    </a:ext>
                  </a:extLst>
                </a:gridCol>
                <a:gridCol w="1588546">
                  <a:extLst>
                    <a:ext uri="{9D8B030D-6E8A-4147-A177-3AD203B41FA5}">
                      <a16:colId xmlns:a16="http://schemas.microsoft.com/office/drawing/2014/main" val="1071625459"/>
                    </a:ext>
                  </a:extLst>
                </a:gridCol>
              </a:tblGrid>
              <a:tr h="378200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Based on all shipments moved in May 2023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88060"/>
                  </a:ext>
                </a:extLst>
              </a:tr>
              <a:tr h="40886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Service Level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 Per Pack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Package Count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Savings by moving to Ground Service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160723"/>
                  </a:ext>
                </a:extLst>
              </a:tr>
              <a:tr h="66154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Priority Overnight</a:t>
                      </a:r>
                    </a:p>
                    <a:p>
                      <a:pPr algn="r" rtl="0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$36.55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4,833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$83,212.41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561740"/>
                  </a:ext>
                </a:extLst>
              </a:tr>
              <a:tr h="630464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Standard Overnight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$43.46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$37,348.61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837195"/>
                  </a:ext>
                </a:extLst>
              </a:tr>
              <a:tr h="444261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First Overnight</a:t>
                      </a:r>
                    </a:p>
                    <a:p>
                      <a:pPr algn="r" rtl="0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$187.77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$6,400.56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813271"/>
                  </a:ext>
                </a:extLst>
              </a:tr>
            </a:tbl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2EA0C13-9B81-0910-3F8F-1C5E80740096}"/>
              </a:ext>
            </a:extLst>
          </p:cNvPr>
          <p:cNvSpPr txBox="1">
            <a:spLocks/>
          </p:cNvSpPr>
          <p:nvPr/>
        </p:nvSpPr>
        <p:spPr>
          <a:xfrm>
            <a:off x="1514452" y="4892959"/>
            <a:ext cx="8137489" cy="645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buFont typeface="Arial"/>
              <a:buNone/>
              <a:defRPr sz="2000" b="0" kern="1200">
                <a:solidFill>
                  <a:srgbClr val="27251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120650" indent="-115888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7251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93688" indent="-173038" algn="l" defTabSz="685800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2"/>
              </a:buClr>
              <a:buFont typeface=".AppleSystemUIFont" charset="-120"/>
              <a:buChar char="–"/>
              <a:tabLst/>
              <a:defRPr sz="1600" kern="1200">
                <a:solidFill>
                  <a:srgbClr val="27251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293688" indent="-173038" algn="l" defTabSz="685800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2"/>
              </a:buClr>
              <a:buFont typeface=".AppleSystemUIFont" charset="-120"/>
              <a:buChar char="–"/>
              <a:tabLst/>
              <a:defRPr sz="1600" kern="1200">
                <a:solidFill>
                  <a:srgbClr val="27251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93688" indent="-173038" algn="l" defTabSz="685800" rtl="0" eaLnBrk="1" latinLnBrk="0" hangingPunct="1">
              <a:lnSpc>
                <a:spcPct val="90000"/>
              </a:lnSpc>
              <a:spcBef>
                <a:spcPts val="675"/>
              </a:spcBef>
              <a:buClr>
                <a:schemeClr val="tx2"/>
              </a:buClr>
              <a:buFont typeface=".AppleSystemUIFont" charset="-120"/>
              <a:buChar char="–"/>
              <a:tabLst/>
              <a:defRPr sz="1600" kern="1200">
                <a:solidFill>
                  <a:srgbClr val="27251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Even </a:t>
            </a:r>
            <a:r>
              <a:rPr lang="en-US" i="1" u="sng" dirty="0"/>
              <a:t>slight</a:t>
            </a:r>
            <a:r>
              <a:rPr lang="en-US" i="1" dirty="0"/>
              <a:t> behavior changes in service selection can make a cost impact.</a:t>
            </a:r>
          </a:p>
        </p:txBody>
      </p:sp>
    </p:spTree>
    <p:extLst>
      <p:ext uri="{BB962C8B-B14F-4D97-AF65-F5344CB8AC3E}">
        <p14:creationId xmlns:p14="http://schemas.microsoft.com/office/powerpoint/2010/main" val="39826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8A7B8F-D0B4-E04F-9B8D-C61E93787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23110"/>
              </p:ext>
            </p:extLst>
          </p:nvPr>
        </p:nvGraphicFramePr>
        <p:xfrm>
          <a:off x="41504" y="904009"/>
          <a:ext cx="9060991" cy="5429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6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025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F3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Account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Management Team:</a:t>
                      </a:r>
                    </a:p>
                    <a:p>
                      <a:pPr algn="l"/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 Park 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cara.park@cardinalhealth.com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607-423-2697</a:t>
                      </a:r>
                    </a:p>
                    <a:p>
                      <a:pPr algn="l"/>
                      <a:r>
                        <a:rPr lang="da-DK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Andy Garthwait </a:t>
                      </a:r>
                      <a:r>
                        <a:rPr lang="da-DK" b="1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andrew.garthwait@cardinalhealth.com</a:t>
                      </a:r>
                      <a:endParaRPr lang="en-US" b="1" baseline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F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  <a:r>
                        <a:rPr lang="en-US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OptiFreightWebCustomerCare@cardinalhealth.com</a:t>
                      </a:r>
                      <a:endParaRPr lang="en-US" sz="1200" b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F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543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E41F3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OptiFreight</a:t>
                      </a:r>
                      <a:r>
                        <a:rPr lang="en-US" sz="1200" b="1" baseline="30000" dirty="0">
                          <a:solidFill>
                            <a:srgbClr val="E41F3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®</a:t>
                      </a:r>
                      <a:r>
                        <a:rPr lang="en-US" sz="1200" b="1" dirty="0">
                          <a:solidFill>
                            <a:srgbClr val="E41F3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Logistics 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Questions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OptiFreight</a:t>
                      </a:r>
                      <a:r>
                        <a:rPr lang="en-US" sz="12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®</a:t>
                      </a:r>
                      <a:r>
                        <a:rPr lang="en-US" sz="1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Logistics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program: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adding new locations, additional 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cardinal services,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discussing OptiFreight</a:t>
                      </a:r>
                      <a:r>
                        <a:rPr lang="en-US" sz="12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®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Logistics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savings, large freight, rebates, reviewing &amp; analyzing your invoices and shipping habits, vendor list updates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OptiFreight</a:t>
                      </a:r>
                      <a:r>
                        <a:rPr lang="en-US" sz="12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®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Logistics invoicing: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A/R questions, credits, discussing invoices, rebilling a FedEx direct invoice through the OFL program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OptiFreight</a:t>
                      </a:r>
                      <a:r>
                        <a:rPr lang="en-US" sz="1200" b="1" strike="noStrike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®</a:t>
                      </a:r>
                      <a:r>
                        <a:rPr lang="en-US" sz="1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Logistics a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ddress book: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help or setup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OptiFreight</a:t>
                      </a:r>
                      <a:r>
                        <a:rPr lang="en-US" sz="1200" b="1" strike="noStrike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®</a:t>
                      </a:r>
                      <a:r>
                        <a:rPr lang="en-US" sz="1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Logistics r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eports: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detailed activity reports, </a:t>
                      </a:r>
                      <a:b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invoice requests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OptiFreight</a:t>
                      </a:r>
                      <a:r>
                        <a:rPr lang="en-US" sz="1200" b="1" strike="noStrike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®</a:t>
                      </a:r>
                      <a:r>
                        <a:rPr lang="en-US" sz="12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Logistics u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sers: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users, edits of users, </a:t>
                      </a:r>
                      <a:b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password resets, portal or FedEx training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814">
                <a:tc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E41F3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FedEx</a:t>
                      </a: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Questions</a:t>
                      </a:r>
                    </a:p>
                  </a:txBody>
                  <a:tcPr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FedEx service: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additional services and questions, larger scale issues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FedEx service: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tracking down a lost or delayed package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FedEx shipping: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requesting copies of airbills, zone 2 maps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FedEx supplies: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ordering supplies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FedEx address book: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help or setup</a:t>
                      </a: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FedEx pickups: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delivery exceptions, on-call pickups, scheduling pickups, or issues with pickups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43701E-7CAC-7049-B2AA-C3179380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Who to call when you need help </a:t>
            </a:r>
            <a:br>
              <a:rPr lang="en-US" kern="0" dirty="0"/>
            </a:b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AEC9D-7E6B-EF43-A403-6972B83C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2725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© 2021 Cardinal Health. All Rights Reserved. </a:t>
            </a:r>
            <a:endParaRPr kumimoji="0" lang="en-US" sz="675" b="1" i="0" u="none" strike="noStrike" kern="1200" cap="none" spc="113" normalizeH="0" baseline="0" noProof="0" dirty="0">
              <a:ln>
                <a:noFill/>
              </a:ln>
              <a:solidFill>
                <a:srgbClr val="2725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D7E23-9439-9648-88B3-88360A54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C3BC0-3EBF-3C4C-A3D8-795624EBC6AA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2725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2725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H official modified hyperlinks">
      <a:dk1>
        <a:srgbClr val="27251F"/>
      </a:dk1>
      <a:lt1>
        <a:srgbClr val="FFFFFF"/>
      </a:lt1>
      <a:dk2>
        <a:srgbClr val="E41F35"/>
      </a:dk2>
      <a:lt2>
        <a:srgbClr val="FFFFFF"/>
      </a:lt2>
      <a:accent1>
        <a:srgbClr val="CEE9F0"/>
      </a:accent1>
      <a:accent2>
        <a:srgbClr val="FDB71A"/>
      </a:accent2>
      <a:accent3>
        <a:srgbClr val="F57F29"/>
      </a:accent3>
      <a:accent4>
        <a:srgbClr val="6CC24A"/>
      </a:accent4>
      <a:accent5>
        <a:srgbClr val="00B0B9"/>
      </a:accent5>
      <a:accent6>
        <a:srgbClr val="0057B8"/>
      </a:accent6>
      <a:hlink>
        <a:srgbClr val="E31F35"/>
      </a:hlink>
      <a:folHlink>
        <a:srgbClr val="CACAC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900"/>
          </a:spcBef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alpha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Bef>
            <a:spcPts val="2400"/>
          </a:spcBef>
          <a:defRPr sz="2000" b="1" dirty="0" err="1" smtClean="0">
            <a:solidFill>
              <a:srgbClr val="27251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Text Layouts">
  <a:themeElements>
    <a:clrScheme name="Custom 18">
      <a:dk1>
        <a:srgbClr val="27251F"/>
      </a:dk1>
      <a:lt1>
        <a:srgbClr val="FFFFFF"/>
      </a:lt1>
      <a:dk2>
        <a:srgbClr val="E41F35"/>
      </a:dk2>
      <a:lt2>
        <a:srgbClr val="FFFFFF"/>
      </a:lt2>
      <a:accent1>
        <a:srgbClr val="BBDDE6"/>
      </a:accent1>
      <a:accent2>
        <a:srgbClr val="938A85"/>
      </a:accent2>
      <a:accent3>
        <a:srgbClr val="CCC8C1"/>
      </a:accent3>
      <a:accent4>
        <a:srgbClr val="A99F9D"/>
      </a:accent4>
      <a:accent5>
        <a:srgbClr val="7B6D68"/>
      </a:accent5>
      <a:accent6>
        <a:srgbClr val="B6D9E8"/>
      </a:accent6>
      <a:hlink>
        <a:srgbClr val="0000FF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IC21-1686861_New branded PPT template for Cardinal Health_Other_Essential" id="{7CA45575-0868-394C-9FA1-AA0F771785ED}" vid="{085092ED-0E85-8746-A3B3-85C41F69D3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E015C984D2EC48A3890E204FC9C61D" ma:contentTypeVersion="6" ma:contentTypeDescription="Create a new document." ma:contentTypeScope="" ma:versionID="63d4cc266951f9373702ea50fef04b0f">
  <xsd:schema xmlns:xsd="http://www.w3.org/2001/XMLSchema" xmlns:xs="http://www.w3.org/2001/XMLSchema" xmlns:p="http://schemas.microsoft.com/office/2006/metadata/properties" xmlns:ns2="f1aef5dc-a5e9-4196-b847-bb6f8254ca4f" xmlns:ns3="56bd3181-1cc8-4fc3-b006-353971c4df9d" targetNamespace="http://schemas.microsoft.com/office/2006/metadata/properties" ma:root="true" ma:fieldsID="ec1a9a168b102a00643d395f0c3edf3b" ns2:_="" ns3:_="">
    <xsd:import namespace="f1aef5dc-a5e9-4196-b847-bb6f8254ca4f"/>
    <xsd:import namespace="56bd3181-1cc8-4fc3-b006-353971c4df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ef5dc-a5e9-4196-b847-bb6f8254c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d3181-1cc8-4fc3-b006-353971c4df9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577C88-4FC6-4CE1-9831-05E64ABBAE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29F300-3F52-492E-970D-B0C6A5E3CAEC}">
  <ds:schemaRefs>
    <ds:schemaRef ds:uri="56bd3181-1cc8-4fc3-b006-353971c4df9d"/>
    <ds:schemaRef ds:uri="f1aef5dc-a5e9-4196-b847-bb6f8254ca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4AD799-BC0A-4E9F-B6CF-EE3B380D4025}">
  <ds:schemaRefs>
    <ds:schemaRef ds:uri="f1aef5dc-a5e9-4196-b847-bb6f8254ca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470</Words>
  <Application>Microsoft Office PowerPoint</Application>
  <PresentationFormat>On-screen Show (4:3)</PresentationFormat>
  <Paragraphs>74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.AppleSystemUIFont</vt:lpstr>
      <vt:lpstr>Arial</vt:lpstr>
      <vt:lpstr>Calibri</vt:lpstr>
      <vt:lpstr>Calibri Light</vt:lpstr>
      <vt:lpstr>Courier New</vt:lpstr>
      <vt:lpstr>Times New Roman</vt:lpstr>
      <vt:lpstr>Wingdings</vt:lpstr>
      <vt:lpstr>1_Office Theme</vt:lpstr>
      <vt:lpstr>14_Text Layouts</vt:lpstr>
      <vt:lpstr>University of Rochester Medical Center </vt:lpstr>
      <vt:lpstr>Outbound Solutions</vt:lpstr>
      <vt:lpstr>Shipping Advice Savings</vt:lpstr>
      <vt:lpstr>Mode Optimization </vt:lpstr>
      <vt:lpstr>Who to call when you need help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Rochester</dc:title>
  <dc:creator>Piersimoni, Mark</dc:creator>
  <cp:lastModifiedBy>Park, Cara</cp:lastModifiedBy>
  <cp:revision>5</cp:revision>
  <dcterms:created xsi:type="dcterms:W3CDTF">2022-01-21T17:26:05Z</dcterms:created>
  <dcterms:modified xsi:type="dcterms:W3CDTF">2023-06-23T18:19:47Z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0x01010033E015C984D2EC48A3890E204FC9C61D</vt:lpwstr>
  </property>
</Properties>
</file>