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01ED9-783B-4F72-B236-C3C463E7DA3F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B6287-709F-4D01-9422-01CE623B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7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E8E055-D4A8-6540-83A7-0C0BC4380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FC0D6-25F5-DC46-A1F2-52DBE61100A1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1B3ED3E-F658-7547-94C8-EE8B40C9F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C83E974-D747-9A41-9735-55366A010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6963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DFFD7-DCD5-A7ED-6998-B52BA99F1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BE72C-57E7-B7DC-DD56-A80C982C1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044B9-8B8B-A123-ECEC-8B1BC358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15038-6B54-27DD-E6B2-414D6ECB1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6F2F8-6FF2-EC6D-692F-3000CED2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7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545BD-CEBC-F3C1-BB07-BFCDDFB0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C6B53-1F8E-546F-82B5-8609CD4C2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F4ABD-63FA-82B2-83A5-BB1FB7B4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F8168-757E-FF91-72BB-78B8546B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47583-7873-E147-910F-915C6B73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1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F0C64D-0FF8-10D0-BA85-96181FA0B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35066C-714B-E1F0-D724-66D1338A0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DD0B8-BC02-3DEB-0D06-3C7CCF10E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FC599-DF04-7727-B0F7-57B3D1676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65BEB-1FAE-1DB1-9DAF-0E94240B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6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870AB-371F-6B6C-9365-84FD4BA1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E8587-4BA1-A8F6-CE97-38E71B97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0FD47-4CFE-8969-716B-6BF0E765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CB89-6FBA-403D-C687-16A202267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6D2B9-3525-AA54-4B76-F4EF11BD9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2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5CBF-C122-3FDE-0814-A133DFB9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DA12C-EC06-6636-14CF-6902C8E47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6A930-4FCE-BA12-80A7-5C179443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A5823-0992-0975-31CB-CC39D092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E1BC4-BE61-7212-3984-A5DC7DA7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829F6-AC4E-B9B5-048A-3E591D6B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224C-90A8-B218-E4E9-01ECF6006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ACFD1-7EA8-653E-B3D9-76F4EA04D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4BF38-7F73-C690-0F83-E124B11AF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567A9-8A7A-7E7D-5034-9AF4B06C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9D2DF-B762-BD7E-337A-EB6A2D544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3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7DFF-BEAD-E8DE-5BB1-07AE6732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3568A-BB77-2FB4-4B00-9250201AB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EC02F-BF87-00E3-4265-3E64D4EAF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2C2AD-6DC6-2342-C7A5-C4E9EE46F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B48903-6A62-E9D4-C934-64499C45E6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CD64D3-9F32-537D-99D6-C929F5CE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CE5A6D-4D14-1B5F-01A3-D215E14E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580B3A-3BB2-735A-7A06-9842F0201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4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0A273-0A76-1E62-F753-B8168BAF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79DD2-92C2-BEC0-833C-7F26B875A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8F6128-0149-2A88-06BD-D94BD311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1EFAB-6DFB-1EEE-B6F3-E91F5353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B67B5A-F378-2B49-4AC6-54D66CAD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460B2-8C29-AFAB-036C-D16C19876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890D7-070E-9FB0-80ED-B3C31B21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2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55083-4F0A-9D2E-E11B-4C937A3FE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3BCEC-0E83-A560-54C5-764CDDAE7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DC6E5-C870-E7D4-315B-7D8A8AD87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BA4F5-5CCC-C359-564D-724AAF90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C1A38-1A1D-743E-DA36-BB526F80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0A745-7E54-1BFF-F3B7-3C739D8A8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3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1CBB-F292-EFAA-B5E7-50250A74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32F5A-6109-49BF-B538-12E4A534D4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E54E8-2701-5E8E-683B-3D862DACA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52844-DDC3-2087-F945-B50D1B44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92865-F2FC-183C-A14F-210999B1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F69DE-72FC-A135-79EB-478DD722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0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C8AE67-3019-09CF-B547-B4228A2A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64433-07BA-1C3B-7781-72D4E5A29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1CF3-40A7-3D23-645A-8F44EF8802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40D1D1-C438-42E5-817D-7EB282CFE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EAB55-07A4-94C2-8499-D7A0B27F7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2BB9C-15F8-211B-1A22-CDA5EC755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AA2307-3E7C-460A-9318-A0EC13E1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2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ochester.box.com/s/5prgsfsivys34nm1eeqtrctx7uk9hsl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405ABCA-542C-6A47-B091-E5A3D228AA57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096000"/>
            <a:ext cx="12192000" cy="787400"/>
            <a:chOff x="0" y="4552950"/>
            <a:chExt cx="9144000" cy="590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CB59424-8ABC-0848-8927-2CAFD4EEFA55}"/>
                </a:ext>
              </a:extLst>
            </p:cNvPr>
            <p:cNvSpPr/>
            <p:nvPr/>
          </p:nvSpPr>
          <p:spPr>
            <a:xfrm>
              <a:off x="0" y="4552950"/>
              <a:ext cx="9144000" cy="590550"/>
            </a:xfrm>
            <a:prstGeom prst="rect">
              <a:avLst/>
            </a:prstGeom>
            <a:solidFill>
              <a:srgbClr val="003B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B337B1C-8F6D-5D47-93CC-4736ACD47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52089"/>
              <a:ext cx="3048000" cy="358061"/>
            </a:xfrm>
            <a:prstGeom prst="rect">
              <a:avLst/>
            </a:prstGeom>
          </p:spPr>
        </p:pic>
      </p:grpSp>
      <p:sp>
        <p:nvSpPr>
          <p:cNvPr id="9" name="Subtitle 2"/>
          <p:cNvSpPr txBox="1">
            <a:spLocks/>
          </p:cNvSpPr>
          <p:nvPr/>
        </p:nvSpPr>
        <p:spPr>
          <a:xfrm>
            <a:off x="0" y="0"/>
            <a:ext cx="12219168" cy="502571"/>
          </a:xfrm>
          <a:prstGeom prst="rect">
            <a:avLst/>
          </a:prstGeom>
          <a:solidFill>
            <a:srgbClr val="FFD100"/>
          </a:solidFill>
        </p:spPr>
        <p:txBody>
          <a:bodyPr vert="horz" lIns="121920" tIns="60960" rIns="121920" bIns="6096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67" b="1" dirty="0">
                <a:latin typeface="Georgia" panose="02040502050405020303" pitchFamily="18" charset="0"/>
                <a:cs typeface="Helvetica Neue Light"/>
              </a:rPr>
              <a:t>Accounts Payable update on EFT Payments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63894" y="582635"/>
            <a:ext cx="11607282" cy="545867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>
              <a:spcBef>
                <a:spcPts val="400"/>
              </a:spcBef>
            </a:pPr>
            <a:r>
              <a:rPr lang="en-US" sz="2667" dirty="0"/>
              <a:t>We used the feedback you provided during our May presentation and made updates to the EFT Questionnaire as well as the </a:t>
            </a:r>
            <a:r>
              <a:rPr lang="en-US" sz="2667" dirty="0">
                <a:hlinkClick r:id="rId4"/>
              </a:rPr>
              <a:t>EFT Reference Guide</a:t>
            </a:r>
            <a:r>
              <a:rPr lang="en-US" sz="2667" dirty="0"/>
              <a:t>. </a:t>
            </a:r>
          </a:p>
          <a:p>
            <a:pPr>
              <a:spcBef>
                <a:spcPts val="400"/>
              </a:spcBef>
            </a:pPr>
            <a:endParaRPr lang="en-US" sz="2667" dirty="0"/>
          </a:p>
          <a:p>
            <a:pPr>
              <a:spcBef>
                <a:spcPts val="400"/>
              </a:spcBef>
            </a:pPr>
            <a:r>
              <a:rPr lang="en-US" sz="2667" dirty="0"/>
              <a:t>Key updates to note:</a:t>
            </a:r>
          </a:p>
          <a:p>
            <a:pPr marL="914389" lvl="1" indent="-457189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2667" dirty="0"/>
              <a:t>Additional bank requirements for common countries added to Guide </a:t>
            </a:r>
          </a:p>
          <a:p>
            <a:pPr marL="914389" lvl="1" indent="-457189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2667" dirty="0"/>
              <a:t>FAQ section added to Guide </a:t>
            </a:r>
          </a:p>
          <a:p>
            <a:pPr marL="914389" lvl="1" indent="-457189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2667" dirty="0"/>
              <a:t>EFT Questionnaire updates including revision of some questions for clarification </a:t>
            </a:r>
          </a:p>
          <a:p>
            <a:pPr lvl="1">
              <a:spcBef>
                <a:spcPts val="400"/>
              </a:spcBef>
            </a:pPr>
            <a:endParaRPr lang="en-US" sz="2667" dirty="0"/>
          </a:p>
          <a:p>
            <a:pPr lvl="1">
              <a:spcBef>
                <a:spcPts val="400"/>
              </a:spcBef>
            </a:pPr>
            <a:r>
              <a:rPr lang="en-US" sz="2667" dirty="0"/>
              <a:t>Thank you for your feedback and please reach out </a:t>
            </a:r>
            <a:r>
              <a:rPr lang="en-US" sz="2667"/>
              <a:t>to Kristina Mano </a:t>
            </a:r>
            <a:r>
              <a:rPr lang="en-US" sz="2667" dirty="0"/>
              <a:t>if you have questions on this process. </a:t>
            </a:r>
          </a:p>
          <a:p>
            <a:pPr lvl="1">
              <a:spcBef>
                <a:spcPts val="400"/>
              </a:spcBef>
            </a:pPr>
            <a:endParaRPr lang="en-US" sz="2667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D0D880-A60C-2F68-1DFC-CA93D82B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8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82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Georgia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Mano, Kristina</dc:creator>
  <cp:lastModifiedBy>Ritz, Michael</cp:lastModifiedBy>
  <cp:revision>2</cp:revision>
  <dcterms:created xsi:type="dcterms:W3CDTF">2024-09-17T12:15:32Z</dcterms:created>
  <dcterms:modified xsi:type="dcterms:W3CDTF">2024-09-24T19:33:11Z</dcterms:modified>
</cp:coreProperties>
</file>