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2" r:id="rId6"/>
    <p:sldId id="258" r:id="rId7"/>
    <p:sldId id="277" r:id="rId8"/>
    <p:sldId id="276" r:id="rId9"/>
    <p:sldId id="275" r:id="rId10"/>
    <p:sldId id="267" r:id="rId11"/>
    <p:sldId id="278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80" autoAdjust="0"/>
  </p:normalViewPr>
  <p:slideViewPr>
    <p:cSldViewPr>
      <p:cViewPr varScale="1">
        <p:scale>
          <a:sx n="107" d="100"/>
          <a:sy n="107" d="100"/>
        </p:scale>
        <p:origin x="696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rmc.rochester.edu/MediaLibraries/URMCMedia/ctsi/UR-CTSI-OCR-OnCore-Policy-082824-PDF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rmc.rochester.edu/MediaLibraries/URMCMedia/ctsi/UR-CTSI-OCR-OnCore-Policy-082824-PDF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A77B5-CFB9-4628-9E27-3C3046830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74095-4AF0-4F9E-80CA-84E7714E2385}">
      <dgm:prSet phldrT="[Text]"/>
      <dgm:spPr/>
      <dgm:t>
        <a:bodyPr/>
        <a:lstStyle/>
        <a:p>
          <a:r>
            <a:rPr lang="en-US" dirty="0"/>
            <a:t>May 2024</a:t>
          </a:r>
        </a:p>
      </dgm:t>
    </dgm:pt>
    <dgm:pt modelId="{8A02B3A1-4CAC-478D-8A80-6B3E0216EF2B}" type="parTrans" cxnId="{0154D696-135D-473F-8596-56F1A5C0B924}">
      <dgm:prSet/>
      <dgm:spPr/>
      <dgm:t>
        <a:bodyPr/>
        <a:lstStyle/>
        <a:p>
          <a:endParaRPr lang="en-US"/>
        </a:p>
      </dgm:t>
    </dgm:pt>
    <dgm:pt modelId="{7B54BB0E-68E8-4504-BC5C-F52C2120A9CE}" type="sibTrans" cxnId="{0154D696-135D-473F-8596-56F1A5C0B924}">
      <dgm:prSet/>
      <dgm:spPr/>
      <dgm:t>
        <a:bodyPr/>
        <a:lstStyle/>
        <a:p>
          <a:endParaRPr lang="en-US"/>
        </a:p>
      </dgm:t>
    </dgm:pt>
    <dgm:pt modelId="{51D015ED-869B-46C8-8A69-2CB9E3F7971E}">
      <dgm:prSet phldrT="[Text]"/>
      <dgm:spPr/>
      <dgm:t>
        <a:bodyPr/>
        <a:lstStyle/>
        <a:p>
          <a:r>
            <a:rPr lang="en-US" dirty="0"/>
            <a:t>Policy drafted and circulated to OCR and CTSI for review and comments</a:t>
          </a:r>
        </a:p>
      </dgm:t>
    </dgm:pt>
    <dgm:pt modelId="{EBB37F86-F781-4AE7-A772-9EC7F338CFDE}" type="parTrans" cxnId="{B482DEE3-D460-4DBB-8265-6C135FEB93BC}">
      <dgm:prSet/>
      <dgm:spPr/>
      <dgm:t>
        <a:bodyPr/>
        <a:lstStyle/>
        <a:p>
          <a:endParaRPr lang="en-US"/>
        </a:p>
      </dgm:t>
    </dgm:pt>
    <dgm:pt modelId="{57566F56-5741-40E8-90F1-9412C631B7F6}" type="sibTrans" cxnId="{B482DEE3-D460-4DBB-8265-6C135FEB93BC}">
      <dgm:prSet/>
      <dgm:spPr/>
      <dgm:t>
        <a:bodyPr/>
        <a:lstStyle/>
        <a:p>
          <a:endParaRPr lang="en-US"/>
        </a:p>
      </dgm:t>
    </dgm:pt>
    <dgm:pt modelId="{E8387D7B-5A83-424C-BA76-DB761C43287E}">
      <dgm:prSet phldrT="[Text]"/>
      <dgm:spPr/>
      <dgm:t>
        <a:bodyPr/>
        <a:lstStyle/>
        <a:p>
          <a:r>
            <a:rPr lang="en-US" dirty="0"/>
            <a:t>June 2024 </a:t>
          </a:r>
        </a:p>
      </dgm:t>
    </dgm:pt>
    <dgm:pt modelId="{629283D9-750A-4ADF-8527-34D56E67C9ED}" type="parTrans" cxnId="{9E5E79B5-4314-47A2-BFF4-385F8BDD177F}">
      <dgm:prSet/>
      <dgm:spPr/>
      <dgm:t>
        <a:bodyPr/>
        <a:lstStyle/>
        <a:p>
          <a:endParaRPr lang="en-US"/>
        </a:p>
      </dgm:t>
    </dgm:pt>
    <dgm:pt modelId="{D5D99558-7778-4701-9282-3F526C0CBEBF}" type="sibTrans" cxnId="{9E5E79B5-4314-47A2-BFF4-385F8BDD177F}">
      <dgm:prSet/>
      <dgm:spPr/>
      <dgm:t>
        <a:bodyPr/>
        <a:lstStyle/>
        <a:p>
          <a:endParaRPr lang="en-US"/>
        </a:p>
      </dgm:t>
    </dgm:pt>
    <dgm:pt modelId="{8EA6B004-2E37-4F66-84EF-4F4840E06E59}">
      <dgm:prSet phldrT="[Text]"/>
      <dgm:spPr/>
      <dgm:t>
        <a:bodyPr/>
        <a:lstStyle/>
        <a:p>
          <a:r>
            <a:rPr lang="en-US" dirty="0"/>
            <a:t>Policy shared with CRRPIT for review and comment</a:t>
          </a:r>
        </a:p>
      </dgm:t>
    </dgm:pt>
    <dgm:pt modelId="{CD7652E9-A37D-4073-BC62-CB2E74CBC9FC}" type="parTrans" cxnId="{56552BA9-DAF3-4236-9BCF-0478A8AD2407}">
      <dgm:prSet/>
      <dgm:spPr/>
      <dgm:t>
        <a:bodyPr/>
        <a:lstStyle/>
        <a:p>
          <a:endParaRPr lang="en-US"/>
        </a:p>
      </dgm:t>
    </dgm:pt>
    <dgm:pt modelId="{E2EB0495-069C-47F2-B6EB-B7A2851B0024}" type="sibTrans" cxnId="{56552BA9-DAF3-4236-9BCF-0478A8AD2407}">
      <dgm:prSet/>
      <dgm:spPr/>
      <dgm:t>
        <a:bodyPr/>
        <a:lstStyle/>
        <a:p>
          <a:endParaRPr lang="en-US"/>
        </a:p>
      </dgm:t>
    </dgm:pt>
    <dgm:pt modelId="{758A7598-6AC7-44DF-99B9-F5A51459276D}">
      <dgm:prSet phldrT="[Text]"/>
      <dgm:spPr/>
      <dgm:t>
        <a:bodyPr/>
        <a:lstStyle/>
        <a:p>
          <a:r>
            <a:rPr lang="en-US" dirty="0"/>
            <a:t>July 2024</a:t>
          </a:r>
        </a:p>
      </dgm:t>
    </dgm:pt>
    <dgm:pt modelId="{373414A5-A5AB-40C4-A8C7-5495E984B67F}" type="parTrans" cxnId="{C31FEFF3-996B-4263-8BAE-647FDA5F7E76}">
      <dgm:prSet/>
      <dgm:spPr/>
      <dgm:t>
        <a:bodyPr/>
        <a:lstStyle/>
        <a:p>
          <a:endParaRPr lang="en-US"/>
        </a:p>
      </dgm:t>
    </dgm:pt>
    <dgm:pt modelId="{6282D6F0-2D34-416B-A1B7-35721EE724A5}" type="sibTrans" cxnId="{C31FEFF3-996B-4263-8BAE-647FDA5F7E76}">
      <dgm:prSet/>
      <dgm:spPr/>
      <dgm:t>
        <a:bodyPr/>
        <a:lstStyle/>
        <a:p>
          <a:endParaRPr lang="en-US"/>
        </a:p>
      </dgm:t>
    </dgm:pt>
    <dgm:pt modelId="{51D9AF4A-9B5E-46A4-AE3B-CC762BF05787}">
      <dgm:prSet phldrT="[Text]"/>
      <dgm:spPr/>
      <dgm:t>
        <a:bodyPr/>
        <a:lstStyle/>
        <a:p>
          <a:r>
            <a:rPr lang="en-US" dirty="0"/>
            <a:t>“Optimizing Clinical Trials Management @UR” Universal </a:t>
          </a:r>
          <a:r>
            <a:rPr lang="en-US" dirty="0" err="1"/>
            <a:t>OnCore</a:t>
          </a:r>
          <a:r>
            <a:rPr lang="en-US" dirty="0"/>
            <a:t> use justification presented at </a:t>
          </a:r>
          <a:r>
            <a:rPr lang="en-US" dirty="0" err="1"/>
            <a:t>MedSAC</a:t>
          </a:r>
          <a:endParaRPr lang="en-US" dirty="0"/>
        </a:p>
      </dgm:t>
    </dgm:pt>
    <dgm:pt modelId="{9F680CBB-1181-4642-84ED-40DE1E0E59C9}" type="parTrans" cxnId="{04AA3A34-ACD5-48F7-ADDC-4C9BDB4D82C5}">
      <dgm:prSet/>
      <dgm:spPr/>
      <dgm:t>
        <a:bodyPr/>
        <a:lstStyle/>
        <a:p>
          <a:endParaRPr lang="en-US"/>
        </a:p>
      </dgm:t>
    </dgm:pt>
    <dgm:pt modelId="{7FED7F81-46A7-4485-B930-7F48EAE14C54}" type="sibTrans" cxnId="{04AA3A34-ACD5-48F7-ADDC-4C9BDB4D82C5}">
      <dgm:prSet/>
      <dgm:spPr/>
      <dgm:t>
        <a:bodyPr/>
        <a:lstStyle/>
        <a:p>
          <a:endParaRPr lang="en-US"/>
        </a:p>
      </dgm:t>
    </dgm:pt>
    <dgm:pt modelId="{5E62E48E-65A9-4D51-8D10-6C017EE66C3A}">
      <dgm:prSet phldrT="[Text]"/>
      <dgm:spPr/>
      <dgm:t>
        <a:bodyPr/>
        <a:lstStyle/>
        <a:p>
          <a:r>
            <a:rPr lang="en-US" dirty="0"/>
            <a:t>August 2024</a:t>
          </a:r>
        </a:p>
      </dgm:t>
    </dgm:pt>
    <dgm:pt modelId="{EB4A9A72-88A8-4FE3-A582-2E483D202CC4}" type="parTrans" cxnId="{D0443798-D5D6-4013-9324-A5F0672C7AAE}">
      <dgm:prSet/>
      <dgm:spPr/>
      <dgm:t>
        <a:bodyPr/>
        <a:lstStyle/>
        <a:p>
          <a:endParaRPr lang="en-US"/>
        </a:p>
      </dgm:t>
    </dgm:pt>
    <dgm:pt modelId="{5C31E951-8EB5-427B-B7BE-60AB43392F26}" type="sibTrans" cxnId="{D0443798-D5D6-4013-9324-A5F0672C7AAE}">
      <dgm:prSet/>
      <dgm:spPr/>
      <dgm:t>
        <a:bodyPr/>
        <a:lstStyle/>
        <a:p>
          <a:endParaRPr lang="en-US"/>
        </a:p>
      </dgm:t>
    </dgm:pt>
    <dgm:pt modelId="{0B8C1AD2-13C6-4A46-A979-DBA284DB1603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September 2024</a:t>
          </a:r>
        </a:p>
      </dgm:t>
    </dgm:pt>
    <dgm:pt modelId="{243949FC-AE0E-4361-AFB0-29715BE80FB3}" type="parTrans" cxnId="{3FACA6A7-66F4-4CA7-BD0E-2B79C430F22F}">
      <dgm:prSet/>
      <dgm:spPr/>
      <dgm:t>
        <a:bodyPr/>
        <a:lstStyle/>
        <a:p>
          <a:endParaRPr lang="en-US"/>
        </a:p>
      </dgm:t>
    </dgm:pt>
    <dgm:pt modelId="{3C2E75F7-7C71-4991-B1CF-9375FFF239DA}" type="sibTrans" cxnId="{3FACA6A7-66F4-4CA7-BD0E-2B79C430F22F}">
      <dgm:prSet/>
      <dgm:spPr/>
      <dgm:t>
        <a:bodyPr/>
        <a:lstStyle/>
        <a:p>
          <a:endParaRPr lang="en-US"/>
        </a:p>
      </dgm:t>
    </dgm:pt>
    <dgm:pt modelId="{58A5E272-C4FA-4195-AABD-C979DF9847EB}">
      <dgm:prSet phldrT="[Text]"/>
      <dgm:spPr/>
      <dgm:t>
        <a:bodyPr/>
        <a:lstStyle/>
        <a:p>
          <a:r>
            <a:rPr lang="en-US" dirty="0"/>
            <a:t>Policy finalized and published online:  </a:t>
          </a:r>
          <a:r>
            <a:rPr lang="en-US" dirty="0">
              <a:hlinkClick xmlns:r="http://schemas.openxmlformats.org/officeDocument/2006/relationships" r:id="rId1"/>
            </a:rPr>
            <a:t>Universal </a:t>
          </a:r>
          <a:r>
            <a:rPr lang="en-US" dirty="0" err="1">
              <a:hlinkClick xmlns:r="http://schemas.openxmlformats.org/officeDocument/2006/relationships" r:id="rId1"/>
            </a:rPr>
            <a:t>OnCore</a:t>
          </a:r>
          <a:r>
            <a:rPr lang="en-US" dirty="0">
              <a:hlinkClick xmlns:r="http://schemas.openxmlformats.org/officeDocument/2006/relationships" r:id="rId1"/>
            </a:rPr>
            <a:t> Use Policy</a:t>
          </a:r>
          <a:endParaRPr lang="en-US" dirty="0"/>
        </a:p>
      </dgm:t>
    </dgm:pt>
    <dgm:pt modelId="{6B18DCBC-4FC8-437B-A741-072EA1FD08B2}" type="parTrans" cxnId="{A4A924A3-CE8A-4248-8F8E-FAEF0EE497D2}">
      <dgm:prSet/>
      <dgm:spPr/>
      <dgm:t>
        <a:bodyPr/>
        <a:lstStyle/>
        <a:p>
          <a:endParaRPr lang="en-US"/>
        </a:p>
      </dgm:t>
    </dgm:pt>
    <dgm:pt modelId="{5AA71435-0373-4A3E-9FF9-B9174310B8E2}" type="sibTrans" cxnId="{A4A924A3-CE8A-4248-8F8E-FAEF0EE497D2}">
      <dgm:prSet/>
      <dgm:spPr/>
      <dgm:t>
        <a:bodyPr/>
        <a:lstStyle/>
        <a:p>
          <a:endParaRPr lang="en-US"/>
        </a:p>
      </dgm:t>
    </dgm:pt>
    <dgm:pt modelId="{884EA11A-E926-450A-AB17-60B862B99725}">
      <dgm:prSet phldrT="[Text]"/>
      <dgm:spPr/>
      <dgm:t>
        <a:bodyPr/>
        <a:lstStyle/>
        <a:p>
          <a:r>
            <a:rPr lang="en-US" dirty="0"/>
            <a:t>Working with CTSI Communications team to spread the word.</a:t>
          </a:r>
        </a:p>
      </dgm:t>
    </dgm:pt>
    <dgm:pt modelId="{63B76755-628C-4FE0-B6E2-8B1F05CF281C}" type="parTrans" cxnId="{296A7DFD-6025-46CE-80CC-EEE3710852E6}">
      <dgm:prSet/>
      <dgm:spPr/>
      <dgm:t>
        <a:bodyPr/>
        <a:lstStyle/>
        <a:p>
          <a:endParaRPr lang="en-US"/>
        </a:p>
      </dgm:t>
    </dgm:pt>
    <dgm:pt modelId="{5C963F2E-6058-4D1B-A9C6-EA0131466F94}" type="sibTrans" cxnId="{296A7DFD-6025-46CE-80CC-EEE3710852E6}">
      <dgm:prSet/>
      <dgm:spPr/>
      <dgm:t>
        <a:bodyPr/>
        <a:lstStyle/>
        <a:p>
          <a:endParaRPr lang="en-US"/>
        </a:p>
      </dgm:t>
    </dgm:pt>
    <dgm:pt modelId="{1853D37C-B379-43A4-9BBB-905CF577C238}" type="pres">
      <dgm:prSet presAssocID="{E18A77B5-CFB9-4628-9E27-3C304683014A}" presName="linear" presStyleCnt="0">
        <dgm:presLayoutVars>
          <dgm:animLvl val="lvl"/>
          <dgm:resizeHandles val="exact"/>
        </dgm:presLayoutVars>
      </dgm:prSet>
      <dgm:spPr/>
    </dgm:pt>
    <dgm:pt modelId="{072EDEBE-3FCA-4BA4-B86C-85680D20F857}" type="pres">
      <dgm:prSet presAssocID="{C7B74095-4AF0-4F9E-80CA-84E7714E238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347D725-2298-4ED4-8405-C672BA6B7A3C}" type="pres">
      <dgm:prSet presAssocID="{C7B74095-4AF0-4F9E-80CA-84E7714E2385}" presName="childText" presStyleLbl="revTx" presStyleIdx="0" presStyleCnt="5">
        <dgm:presLayoutVars>
          <dgm:bulletEnabled val="1"/>
        </dgm:presLayoutVars>
      </dgm:prSet>
      <dgm:spPr/>
    </dgm:pt>
    <dgm:pt modelId="{D00272CA-2AB5-436F-8D1B-9B25AEC1472A}" type="pres">
      <dgm:prSet presAssocID="{E8387D7B-5A83-424C-BA76-DB761C43287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1DA2CC-CF30-43E9-8A1A-A6F4271F0DD6}" type="pres">
      <dgm:prSet presAssocID="{E8387D7B-5A83-424C-BA76-DB761C43287E}" presName="childText" presStyleLbl="revTx" presStyleIdx="1" presStyleCnt="5">
        <dgm:presLayoutVars>
          <dgm:bulletEnabled val="1"/>
        </dgm:presLayoutVars>
      </dgm:prSet>
      <dgm:spPr/>
    </dgm:pt>
    <dgm:pt modelId="{FC1CB1FB-13CA-4AE0-BFCA-F2C1C83D5F02}" type="pres">
      <dgm:prSet presAssocID="{758A7598-6AC7-44DF-99B9-F5A51459276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B485B89-9AF3-4B3A-B0BD-E06C479517AE}" type="pres">
      <dgm:prSet presAssocID="{758A7598-6AC7-44DF-99B9-F5A51459276D}" presName="childText" presStyleLbl="revTx" presStyleIdx="2" presStyleCnt="5">
        <dgm:presLayoutVars>
          <dgm:bulletEnabled val="1"/>
        </dgm:presLayoutVars>
      </dgm:prSet>
      <dgm:spPr/>
    </dgm:pt>
    <dgm:pt modelId="{FB69D7F2-5E61-431D-B8A6-6239E0661C25}" type="pres">
      <dgm:prSet presAssocID="{5E62E48E-65A9-4D51-8D10-6C017EE66C3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551752-9851-4C9A-88D0-98874E87E630}" type="pres">
      <dgm:prSet presAssocID="{5E62E48E-65A9-4D51-8D10-6C017EE66C3A}" presName="childText" presStyleLbl="revTx" presStyleIdx="3" presStyleCnt="5">
        <dgm:presLayoutVars>
          <dgm:bulletEnabled val="1"/>
        </dgm:presLayoutVars>
      </dgm:prSet>
      <dgm:spPr/>
    </dgm:pt>
    <dgm:pt modelId="{1AB24AFC-B0D3-48C0-8103-FCBE35B7D392}" type="pres">
      <dgm:prSet presAssocID="{0B8C1AD2-13C6-4A46-A979-DBA284DB160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ECA5E5C-0475-40EE-89A8-324EC4A86BE9}" type="pres">
      <dgm:prSet presAssocID="{0B8C1AD2-13C6-4A46-A979-DBA284DB1603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02FDAD19-8AFC-49FF-8EDE-426BDF0E9715}" type="presOf" srcId="{758A7598-6AC7-44DF-99B9-F5A51459276D}" destId="{FC1CB1FB-13CA-4AE0-BFCA-F2C1C83D5F02}" srcOrd="0" destOrd="0" presId="urn:microsoft.com/office/officeart/2005/8/layout/vList2"/>
    <dgm:cxn modelId="{664A7E20-4F56-47A4-9C6F-CB7796E8DBFB}" type="presOf" srcId="{51D9AF4A-9B5E-46A4-AE3B-CC762BF05787}" destId="{AB485B89-9AF3-4B3A-B0BD-E06C479517AE}" srcOrd="0" destOrd="0" presId="urn:microsoft.com/office/officeart/2005/8/layout/vList2"/>
    <dgm:cxn modelId="{70215432-9164-4AAB-9AB8-B7C44B775363}" type="presOf" srcId="{E18A77B5-CFB9-4628-9E27-3C304683014A}" destId="{1853D37C-B379-43A4-9BBB-905CF577C238}" srcOrd="0" destOrd="0" presId="urn:microsoft.com/office/officeart/2005/8/layout/vList2"/>
    <dgm:cxn modelId="{04AA3A34-ACD5-48F7-ADDC-4C9BDB4D82C5}" srcId="{758A7598-6AC7-44DF-99B9-F5A51459276D}" destId="{51D9AF4A-9B5E-46A4-AE3B-CC762BF05787}" srcOrd="0" destOrd="0" parTransId="{9F680CBB-1181-4642-84ED-40DE1E0E59C9}" sibTransId="{7FED7F81-46A7-4485-B930-7F48EAE14C54}"/>
    <dgm:cxn modelId="{69E2B078-E1F6-4001-A9E3-C99AACC65785}" type="presOf" srcId="{0B8C1AD2-13C6-4A46-A979-DBA284DB1603}" destId="{1AB24AFC-B0D3-48C0-8103-FCBE35B7D392}" srcOrd="0" destOrd="0" presId="urn:microsoft.com/office/officeart/2005/8/layout/vList2"/>
    <dgm:cxn modelId="{9874C07E-8323-4A12-92C8-9A0CEF3FE586}" type="presOf" srcId="{C7B74095-4AF0-4F9E-80CA-84E7714E2385}" destId="{072EDEBE-3FCA-4BA4-B86C-85680D20F857}" srcOrd="0" destOrd="0" presId="urn:microsoft.com/office/officeart/2005/8/layout/vList2"/>
    <dgm:cxn modelId="{ADB9FA8E-8D47-425F-9873-DE701D5D3525}" type="presOf" srcId="{51D015ED-869B-46C8-8A69-2CB9E3F7971E}" destId="{4347D725-2298-4ED4-8405-C672BA6B7A3C}" srcOrd="0" destOrd="0" presId="urn:microsoft.com/office/officeart/2005/8/layout/vList2"/>
    <dgm:cxn modelId="{0154D696-135D-473F-8596-56F1A5C0B924}" srcId="{E18A77B5-CFB9-4628-9E27-3C304683014A}" destId="{C7B74095-4AF0-4F9E-80CA-84E7714E2385}" srcOrd="0" destOrd="0" parTransId="{8A02B3A1-4CAC-478D-8A80-6B3E0216EF2B}" sibTransId="{7B54BB0E-68E8-4504-BC5C-F52C2120A9CE}"/>
    <dgm:cxn modelId="{D0443798-D5D6-4013-9324-A5F0672C7AAE}" srcId="{E18A77B5-CFB9-4628-9E27-3C304683014A}" destId="{5E62E48E-65A9-4D51-8D10-6C017EE66C3A}" srcOrd="3" destOrd="0" parTransId="{EB4A9A72-88A8-4FE3-A582-2E483D202CC4}" sibTransId="{5C31E951-8EB5-427B-B7BE-60AB43392F26}"/>
    <dgm:cxn modelId="{A4A924A3-CE8A-4248-8F8E-FAEF0EE497D2}" srcId="{5E62E48E-65A9-4D51-8D10-6C017EE66C3A}" destId="{58A5E272-C4FA-4195-AABD-C979DF9847EB}" srcOrd="0" destOrd="0" parTransId="{6B18DCBC-4FC8-437B-A741-072EA1FD08B2}" sibTransId="{5AA71435-0373-4A3E-9FF9-B9174310B8E2}"/>
    <dgm:cxn modelId="{3FACA6A7-66F4-4CA7-BD0E-2B79C430F22F}" srcId="{E18A77B5-CFB9-4628-9E27-3C304683014A}" destId="{0B8C1AD2-13C6-4A46-A979-DBA284DB1603}" srcOrd="4" destOrd="0" parTransId="{243949FC-AE0E-4361-AFB0-29715BE80FB3}" sibTransId="{3C2E75F7-7C71-4991-B1CF-9375FFF239DA}"/>
    <dgm:cxn modelId="{56552BA9-DAF3-4236-9BCF-0478A8AD2407}" srcId="{E8387D7B-5A83-424C-BA76-DB761C43287E}" destId="{8EA6B004-2E37-4F66-84EF-4F4840E06E59}" srcOrd="0" destOrd="0" parTransId="{CD7652E9-A37D-4073-BC62-CB2E74CBC9FC}" sibTransId="{E2EB0495-069C-47F2-B6EB-B7A2851B0024}"/>
    <dgm:cxn modelId="{9E5E79B5-4314-47A2-BFF4-385F8BDD177F}" srcId="{E18A77B5-CFB9-4628-9E27-3C304683014A}" destId="{E8387D7B-5A83-424C-BA76-DB761C43287E}" srcOrd="1" destOrd="0" parTransId="{629283D9-750A-4ADF-8527-34D56E67C9ED}" sibTransId="{D5D99558-7778-4701-9282-3F526C0CBEBF}"/>
    <dgm:cxn modelId="{F54E29C5-A833-4F85-84A5-CAAFE0297216}" type="presOf" srcId="{5E62E48E-65A9-4D51-8D10-6C017EE66C3A}" destId="{FB69D7F2-5E61-431D-B8A6-6239E0661C25}" srcOrd="0" destOrd="0" presId="urn:microsoft.com/office/officeart/2005/8/layout/vList2"/>
    <dgm:cxn modelId="{3BF257C5-2C5C-4999-8C5F-F4FEE2E83CAC}" type="presOf" srcId="{884EA11A-E926-450A-AB17-60B862B99725}" destId="{DECA5E5C-0475-40EE-89A8-324EC4A86BE9}" srcOrd="0" destOrd="0" presId="urn:microsoft.com/office/officeart/2005/8/layout/vList2"/>
    <dgm:cxn modelId="{381D12C7-8011-4BA2-AB57-3AD169DC7455}" type="presOf" srcId="{E8387D7B-5A83-424C-BA76-DB761C43287E}" destId="{D00272CA-2AB5-436F-8D1B-9B25AEC1472A}" srcOrd="0" destOrd="0" presId="urn:microsoft.com/office/officeart/2005/8/layout/vList2"/>
    <dgm:cxn modelId="{AEEC2FD1-A921-4620-9256-891974EDDD76}" type="presOf" srcId="{8EA6B004-2E37-4F66-84EF-4F4840E06E59}" destId="{C31DA2CC-CF30-43E9-8A1A-A6F4271F0DD6}" srcOrd="0" destOrd="0" presId="urn:microsoft.com/office/officeart/2005/8/layout/vList2"/>
    <dgm:cxn modelId="{7400A1DA-89F3-4011-8B6B-22DC15AF9320}" type="presOf" srcId="{58A5E272-C4FA-4195-AABD-C979DF9847EB}" destId="{53551752-9851-4C9A-88D0-98874E87E630}" srcOrd="0" destOrd="0" presId="urn:microsoft.com/office/officeart/2005/8/layout/vList2"/>
    <dgm:cxn modelId="{B482DEE3-D460-4DBB-8265-6C135FEB93BC}" srcId="{C7B74095-4AF0-4F9E-80CA-84E7714E2385}" destId="{51D015ED-869B-46C8-8A69-2CB9E3F7971E}" srcOrd="0" destOrd="0" parTransId="{EBB37F86-F781-4AE7-A772-9EC7F338CFDE}" sibTransId="{57566F56-5741-40E8-90F1-9412C631B7F6}"/>
    <dgm:cxn modelId="{C31FEFF3-996B-4263-8BAE-647FDA5F7E76}" srcId="{E18A77B5-CFB9-4628-9E27-3C304683014A}" destId="{758A7598-6AC7-44DF-99B9-F5A51459276D}" srcOrd="2" destOrd="0" parTransId="{373414A5-A5AB-40C4-A8C7-5495E984B67F}" sibTransId="{6282D6F0-2D34-416B-A1B7-35721EE724A5}"/>
    <dgm:cxn modelId="{296A7DFD-6025-46CE-80CC-EEE3710852E6}" srcId="{0B8C1AD2-13C6-4A46-A979-DBA284DB1603}" destId="{884EA11A-E926-450A-AB17-60B862B99725}" srcOrd="0" destOrd="0" parTransId="{63B76755-628C-4FE0-B6E2-8B1F05CF281C}" sibTransId="{5C963F2E-6058-4D1B-A9C6-EA0131466F94}"/>
    <dgm:cxn modelId="{3FF16ECE-6B3F-455D-813A-E287135F2D4E}" type="presParOf" srcId="{1853D37C-B379-43A4-9BBB-905CF577C238}" destId="{072EDEBE-3FCA-4BA4-B86C-85680D20F857}" srcOrd="0" destOrd="0" presId="urn:microsoft.com/office/officeart/2005/8/layout/vList2"/>
    <dgm:cxn modelId="{1D75E6AD-D272-42D9-ABBD-2D3219579357}" type="presParOf" srcId="{1853D37C-B379-43A4-9BBB-905CF577C238}" destId="{4347D725-2298-4ED4-8405-C672BA6B7A3C}" srcOrd="1" destOrd="0" presId="urn:microsoft.com/office/officeart/2005/8/layout/vList2"/>
    <dgm:cxn modelId="{9F691E59-4FFE-4A4C-8CAC-8CB2AC324559}" type="presParOf" srcId="{1853D37C-B379-43A4-9BBB-905CF577C238}" destId="{D00272CA-2AB5-436F-8D1B-9B25AEC1472A}" srcOrd="2" destOrd="0" presId="urn:microsoft.com/office/officeart/2005/8/layout/vList2"/>
    <dgm:cxn modelId="{5A50110B-C1CB-41E2-A877-5CAD68BA8EEE}" type="presParOf" srcId="{1853D37C-B379-43A4-9BBB-905CF577C238}" destId="{C31DA2CC-CF30-43E9-8A1A-A6F4271F0DD6}" srcOrd="3" destOrd="0" presId="urn:microsoft.com/office/officeart/2005/8/layout/vList2"/>
    <dgm:cxn modelId="{A22C73FB-DB8E-40EC-AA5E-BFE4BD39DE09}" type="presParOf" srcId="{1853D37C-B379-43A4-9BBB-905CF577C238}" destId="{FC1CB1FB-13CA-4AE0-BFCA-F2C1C83D5F02}" srcOrd="4" destOrd="0" presId="urn:microsoft.com/office/officeart/2005/8/layout/vList2"/>
    <dgm:cxn modelId="{F43A4802-5D1A-497D-AF59-A70F89A4E4BB}" type="presParOf" srcId="{1853D37C-B379-43A4-9BBB-905CF577C238}" destId="{AB485B89-9AF3-4B3A-B0BD-E06C479517AE}" srcOrd="5" destOrd="0" presId="urn:microsoft.com/office/officeart/2005/8/layout/vList2"/>
    <dgm:cxn modelId="{ACBCD01D-2918-4250-BFD5-968F93062CF0}" type="presParOf" srcId="{1853D37C-B379-43A4-9BBB-905CF577C238}" destId="{FB69D7F2-5E61-431D-B8A6-6239E0661C25}" srcOrd="6" destOrd="0" presId="urn:microsoft.com/office/officeart/2005/8/layout/vList2"/>
    <dgm:cxn modelId="{88F345AC-D263-458A-A024-22B881335811}" type="presParOf" srcId="{1853D37C-B379-43A4-9BBB-905CF577C238}" destId="{53551752-9851-4C9A-88D0-98874E87E630}" srcOrd="7" destOrd="0" presId="urn:microsoft.com/office/officeart/2005/8/layout/vList2"/>
    <dgm:cxn modelId="{6BCF3079-4619-4DD8-96EE-66130AF2D9E8}" type="presParOf" srcId="{1853D37C-B379-43A4-9BBB-905CF577C238}" destId="{1AB24AFC-B0D3-48C0-8103-FCBE35B7D392}" srcOrd="8" destOrd="0" presId="urn:microsoft.com/office/officeart/2005/8/layout/vList2"/>
    <dgm:cxn modelId="{6A4B4E4E-97DC-4FA8-BAF7-13D6E1031470}" type="presParOf" srcId="{1853D37C-B379-43A4-9BBB-905CF577C238}" destId="{DECA5E5C-0475-40EE-89A8-324EC4A86BE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EE123-FCF3-4896-AB35-FF3F072C20C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198458E5-CF96-443A-A158-32342602A4E1}">
      <dgm:prSet phldrT="[Text]"/>
      <dgm:spPr/>
      <dgm:t>
        <a:bodyPr/>
        <a:lstStyle/>
        <a:p>
          <a:pPr algn="ctr"/>
          <a:r>
            <a:rPr lang="en-US" b="1" dirty="0"/>
            <a:t>Preparation and Clean Up</a:t>
          </a:r>
        </a:p>
      </dgm:t>
    </dgm:pt>
    <dgm:pt modelId="{FAE9E283-115C-4B15-BC0A-AB52C3617AA3}" type="parTrans" cxnId="{0FCD5111-4F94-4D1F-9B0D-906F06B15D08}">
      <dgm:prSet/>
      <dgm:spPr/>
      <dgm:t>
        <a:bodyPr/>
        <a:lstStyle/>
        <a:p>
          <a:endParaRPr lang="en-US"/>
        </a:p>
      </dgm:t>
    </dgm:pt>
    <dgm:pt modelId="{C847520F-309B-466A-9F07-9515BBDDD666}" type="sibTrans" cxnId="{0FCD5111-4F94-4D1F-9B0D-906F06B15D08}">
      <dgm:prSet/>
      <dgm:spPr/>
      <dgm:t>
        <a:bodyPr/>
        <a:lstStyle/>
        <a:p>
          <a:endParaRPr lang="en-US"/>
        </a:p>
      </dgm:t>
    </dgm:pt>
    <dgm:pt modelId="{05523C60-9DD7-4F36-A71A-ACFE6CBDEE18}">
      <dgm:prSet phldrT="[Text]"/>
      <dgm:spPr/>
      <dgm:t>
        <a:bodyPr/>
        <a:lstStyle/>
        <a:p>
          <a:pPr algn="ctr"/>
          <a:r>
            <a:rPr lang="en-US" b="1" dirty="0"/>
            <a:t>Group Re-fresher training</a:t>
          </a:r>
        </a:p>
      </dgm:t>
    </dgm:pt>
    <dgm:pt modelId="{A48CBFDF-28F1-4E11-B2E6-B5D33DB8B071}" type="parTrans" cxnId="{49DE1CC5-6952-4BC4-ABA3-E380330CAF49}">
      <dgm:prSet/>
      <dgm:spPr/>
      <dgm:t>
        <a:bodyPr/>
        <a:lstStyle/>
        <a:p>
          <a:endParaRPr lang="en-US"/>
        </a:p>
      </dgm:t>
    </dgm:pt>
    <dgm:pt modelId="{B2FDD0D0-BE50-4E1B-AF10-3329762AEB2D}" type="sibTrans" cxnId="{49DE1CC5-6952-4BC4-ABA3-E380330CAF49}">
      <dgm:prSet/>
      <dgm:spPr/>
      <dgm:t>
        <a:bodyPr/>
        <a:lstStyle/>
        <a:p>
          <a:endParaRPr lang="en-US"/>
        </a:p>
      </dgm:t>
    </dgm:pt>
    <dgm:pt modelId="{0C5A73A8-2DA2-4496-A123-1447074D5A21}">
      <dgm:prSet phldrT="[Text]"/>
      <dgm:spPr/>
      <dgm:t>
        <a:bodyPr/>
        <a:lstStyle/>
        <a:p>
          <a:pPr algn="ctr"/>
          <a:r>
            <a:rPr lang="en-US" b="1" dirty="0"/>
            <a:t>1:1 Support</a:t>
          </a:r>
        </a:p>
      </dgm:t>
    </dgm:pt>
    <dgm:pt modelId="{5932E13D-037E-4EAD-8BB2-936D42712CF0}" type="parTrans" cxnId="{199D6EA5-CB0B-484E-81CE-5B4AB08D8939}">
      <dgm:prSet/>
      <dgm:spPr/>
      <dgm:t>
        <a:bodyPr/>
        <a:lstStyle/>
        <a:p>
          <a:endParaRPr lang="en-US"/>
        </a:p>
      </dgm:t>
    </dgm:pt>
    <dgm:pt modelId="{1FCD07C3-688A-4BDC-B925-52F688844960}" type="sibTrans" cxnId="{199D6EA5-CB0B-484E-81CE-5B4AB08D8939}">
      <dgm:prSet/>
      <dgm:spPr/>
      <dgm:t>
        <a:bodyPr/>
        <a:lstStyle/>
        <a:p>
          <a:endParaRPr lang="en-US"/>
        </a:p>
      </dgm:t>
    </dgm:pt>
    <dgm:pt modelId="{73B42370-02B4-4FFE-A134-D5ABBC3FE40D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9F70D819-3B13-4954-B76A-0BBFDF1EFBD1}" type="parTrans" cxnId="{15687815-4C90-472A-BE2B-7902F4DBC1CC}">
      <dgm:prSet/>
      <dgm:spPr/>
      <dgm:t>
        <a:bodyPr/>
        <a:lstStyle/>
        <a:p>
          <a:endParaRPr lang="en-US"/>
        </a:p>
      </dgm:t>
    </dgm:pt>
    <dgm:pt modelId="{0A109C34-555F-49E4-92C7-525E0D180D23}" type="sibTrans" cxnId="{15687815-4C90-472A-BE2B-7902F4DBC1CC}">
      <dgm:prSet/>
      <dgm:spPr/>
      <dgm:t>
        <a:bodyPr/>
        <a:lstStyle/>
        <a:p>
          <a:endParaRPr lang="en-US"/>
        </a:p>
      </dgm:t>
    </dgm:pt>
    <dgm:pt modelId="{76A1973A-685A-4C05-B816-BBF0E12984EF}">
      <dgm:prSet/>
      <dgm:spPr/>
      <dgm:t>
        <a:bodyPr/>
        <a:lstStyle/>
        <a:p>
          <a:r>
            <a:rPr lang="en-US" dirty="0"/>
            <a:t>Feedback Gathering</a:t>
          </a:r>
        </a:p>
      </dgm:t>
    </dgm:pt>
    <dgm:pt modelId="{A2ACF74F-A4C0-4231-8272-3FAD51A4C350}" type="parTrans" cxnId="{011BBC4D-4761-4F8C-9FB4-27ACDFA9F9E0}">
      <dgm:prSet/>
      <dgm:spPr/>
      <dgm:t>
        <a:bodyPr/>
        <a:lstStyle/>
        <a:p>
          <a:endParaRPr lang="en-US"/>
        </a:p>
      </dgm:t>
    </dgm:pt>
    <dgm:pt modelId="{5F5B1F57-8146-4D3C-81D1-D120E06398F7}" type="sibTrans" cxnId="{011BBC4D-4761-4F8C-9FB4-27ACDFA9F9E0}">
      <dgm:prSet/>
      <dgm:spPr/>
      <dgm:t>
        <a:bodyPr/>
        <a:lstStyle/>
        <a:p>
          <a:endParaRPr lang="en-US"/>
        </a:p>
      </dgm:t>
    </dgm:pt>
    <dgm:pt modelId="{06CB5354-6BB5-4EA2-AA64-BEAFAA4B5E55}">
      <dgm:prSet/>
      <dgm:spPr/>
      <dgm:t>
        <a:bodyPr/>
        <a:lstStyle/>
        <a:p>
          <a:r>
            <a:rPr lang="en-US" dirty="0"/>
            <a:t>Tidying up </a:t>
          </a:r>
          <a:r>
            <a:rPr lang="en-US" dirty="0" err="1"/>
            <a:t>OnCore</a:t>
          </a:r>
          <a:endParaRPr lang="en-US" dirty="0"/>
        </a:p>
      </dgm:t>
    </dgm:pt>
    <dgm:pt modelId="{186B34E7-DE13-45AE-83E8-E810AF752DDE}" type="parTrans" cxnId="{4BF3F17E-5B28-4AB0-99A9-F29832AE17E6}">
      <dgm:prSet/>
      <dgm:spPr/>
      <dgm:t>
        <a:bodyPr/>
        <a:lstStyle/>
        <a:p>
          <a:endParaRPr lang="en-US"/>
        </a:p>
      </dgm:t>
    </dgm:pt>
    <dgm:pt modelId="{427EDFCC-57B9-4E93-AF6B-3525437F4D00}" type="sibTrans" cxnId="{4BF3F17E-5B28-4AB0-99A9-F29832AE17E6}">
      <dgm:prSet/>
      <dgm:spPr/>
      <dgm:t>
        <a:bodyPr/>
        <a:lstStyle/>
        <a:p>
          <a:endParaRPr lang="en-US"/>
        </a:p>
      </dgm:t>
    </dgm:pt>
    <dgm:pt modelId="{FDDF5E69-9103-4C60-B1C1-7C4264734D49}">
      <dgm:prSet/>
      <dgm:spPr/>
      <dgm:t>
        <a:bodyPr/>
        <a:lstStyle/>
        <a:p>
          <a:r>
            <a:rPr lang="en-US" dirty="0"/>
            <a:t>Series of group refresher courses offered both virtually and in-person</a:t>
          </a:r>
        </a:p>
      </dgm:t>
    </dgm:pt>
    <dgm:pt modelId="{9C5059BD-8A0C-4FC2-A25A-5E45AC6C6AD1}" type="parTrans" cxnId="{F4D96D94-F686-427C-9DB0-78FB8E24A336}">
      <dgm:prSet/>
      <dgm:spPr/>
      <dgm:t>
        <a:bodyPr/>
        <a:lstStyle/>
        <a:p>
          <a:endParaRPr lang="en-US"/>
        </a:p>
      </dgm:t>
    </dgm:pt>
    <dgm:pt modelId="{B611E52F-9DD2-445F-8C02-900F905DF723}" type="sibTrans" cxnId="{F4D96D94-F686-427C-9DB0-78FB8E24A336}">
      <dgm:prSet/>
      <dgm:spPr/>
      <dgm:t>
        <a:bodyPr/>
        <a:lstStyle/>
        <a:p>
          <a:endParaRPr lang="en-US"/>
        </a:p>
      </dgm:t>
    </dgm:pt>
    <dgm:pt modelId="{AC84045E-1155-43F1-AEFF-754A2A52FB25}">
      <dgm:prSet/>
      <dgm:spPr/>
      <dgm:t>
        <a:bodyPr/>
        <a:lstStyle/>
        <a:p>
          <a:r>
            <a:rPr lang="en-US" dirty="0"/>
            <a:t>Work with individual research teams on new protocols to ensure team is confident and prepared for </a:t>
          </a:r>
          <a:r>
            <a:rPr lang="en-US" dirty="0" err="1"/>
            <a:t>OnCore</a:t>
          </a:r>
          <a:r>
            <a:rPr lang="en-US" dirty="0"/>
            <a:t> use</a:t>
          </a:r>
        </a:p>
      </dgm:t>
    </dgm:pt>
    <dgm:pt modelId="{BAC7DFC9-C4C3-4A30-9B16-9CF0850C3B11}" type="parTrans" cxnId="{98362B96-10C7-4E04-B0BE-264A43C2F17B}">
      <dgm:prSet/>
      <dgm:spPr/>
      <dgm:t>
        <a:bodyPr/>
        <a:lstStyle/>
        <a:p>
          <a:endParaRPr lang="en-US"/>
        </a:p>
      </dgm:t>
    </dgm:pt>
    <dgm:pt modelId="{1D2B7C2A-CAC6-41FA-94DA-3852E53F2CBD}" type="sibTrans" cxnId="{98362B96-10C7-4E04-B0BE-264A43C2F17B}">
      <dgm:prSet/>
      <dgm:spPr/>
      <dgm:t>
        <a:bodyPr/>
        <a:lstStyle/>
        <a:p>
          <a:endParaRPr lang="en-US"/>
        </a:p>
      </dgm:t>
    </dgm:pt>
    <dgm:pt modelId="{660F3215-F0AC-4E1C-A0E9-3B8ACCB20655}" type="pres">
      <dgm:prSet presAssocID="{DC4EE123-FCF3-4896-AB35-FF3F072C20CA}" presName="linearFlow" presStyleCnt="0">
        <dgm:presLayoutVars>
          <dgm:dir/>
          <dgm:animLvl val="lvl"/>
          <dgm:resizeHandles val="exact"/>
        </dgm:presLayoutVars>
      </dgm:prSet>
      <dgm:spPr/>
    </dgm:pt>
    <dgm:pt modelId="{4C61DBF6-D0AA-47A2-8445-7CF8D5D7E752}" type="pres">
      <dgm:prSet presAssocID="{198458E5-CF96-443A-A158-32342602A4E1}" presName="composite" presStyleCnt="0"/>
      <dgm:spPr/>
    </dgm:pt>
    <dgm:pt modelId="{836A8F8C-1547-456A-AE00-A4E1B6D89098}" type="pres">
      <dgm:prSet presAssocID="{198458E5-CF96-443A-A158-32342602A4E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AE35B2D-F3CF-4B27-A59B-FDAC5F0D3D41}" type="pres">
      <dgm:prSet presAssocID="{198458E5-CF96-443A-A158-32342602A4E1}" presName="parSh" presStyleLbl="node1" presStyleIdx="0" presStyleCnt="3"/>
      <dgm:spPr/>
    </dgm:pt>
    <dgm:pt modelId="{401C71E2-DD3C-483E-AF78-2D933D0EEEE6}" type="pres">
      <dgm:prSet presAssocID="{198458E5-CF96-443A-A158-32342602A4E1}" presName="desTx" presStyleLbl="fgAcc1" presStyleIdx="0" presStyleCnt="3" custScaleX="123916" custScaleY="56834" custLinFactNeighborX="4543" custLinFactNeighborY="-23372">
        <dgm:presLayoutVars>
          <dgm:bulletEnabled val="1"/>
        </dgm:presLayoutVars>
      </dgm:prSet>
      <dgm:spPr/>
    </dgm:pt>
    <dgm:pt modelId="{2A0DD9A3-7AC7-462B-9E28-5AF50F444F2F}" type="pres">
      <dgm:prSet presAssocID="{C847520F-309B-466A-9F07-9515BBDDD666}" presName="sibTrans" presStyleLbl="sibTrans2D1" presStyleIdx="0" presStyleCnt="2"/>
      <dgm:spPr/>
    </dgm:pt>
    <dgm:pt modelId="{E29F5F9B-4D7B-4FF1-AC32-9DFD17729984}" type="pres">
      <dgm:prSet presAssocID="{C847520F-309B-466A-9F07-9515BBDDD666}" presName="connTx" presStyleLbl="sibTrans2D1" presStyleIdx="0" presStyleCnt="2"/>
      <dgm:spPr/>
    </dgm:pt>
    <dgm:pt modelId="{5E7F1883-F191-4BC9-83FD-38BB35E47317}" type="pres">
      <dgm:prSet presAssocID="{05523C60-9DD7-4F36-A71A-ACFE6CBDEE18}" presName="composite" presStyleCnt="0"/>
      <dgm:spPr/>
    </dgm:pt>
    <dgm:pt modelId="{93068497-590B-4F06-BD6A-BC3AC30FA19B}" type="pres">
      <dgm:prSet presAssocID="{05523C60-9DD7-4F36-A71A-ACFE6CBDEE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C91C156-400E-471A-86AD-C3712F461844}" type="pres">
      <dgm:prSet presAssocID="{05523C60-9DD7-4F36-A71A-ACFE6CBDEE18}" presName="parSh" presStyleLbl="node1" presStyleIdx="1" presStyleCnt="3" custLinFactNeighborX="-12444" custLinFactNeighborY="-2235"/>
      <dgm:spPr/>
    </dgm:pt>
    <dgm:pt modelId="{5833DE60-3379-48A9-847C-E29704428B09}" type="pres">
      <dgm:prSet presAssocID="{05523C60-9DD7-4F36-A71A-ACFE6CBDEE18}" presName="desTx" presStyleLbl="fgAcc1" presStyleIdx="1" presStyleCnt="3" custScaleY="51536" custLinFactNeighborX="-23022" custLinFactNeighborY="-28635">
        <dgm:presLayoutVars>
          <dgm:bulletEnabled val="1"/>
        </dgm:presLayoutVars>
      </dgm:prSet>
      <dgm:spPr/>
    </dgm:pt>
    <dgm:pt modelId="{7A4398EE-72F0-4852-9831-B70480FEF9E8}" type="pres">
      <dgm:prSet presAssocID="{B2FDD0D0-BE50-4E1B-AF10-3329762AEB2D}" presName="sibTrans" presStyleLbl="sibTrans2D1" presStyleIdx="1" presStyleCnt="2" custAng="21550288"/>
      <dgm:spPr/>
    </dgm:pt>
    <dgm:pt modelId="{606A6FE6-2F29-4098-B3F7-BEFC27FBEFAF}" type="pres">
      <dgm:prSet presAssocID="{B2FDD0D0-BE50-4E1B-AF10-3329762AEB2D}" presName="connTx" presStyleLbl="sibTrans2D1" presStyleIdx="1" presStyleCnt="2"/>
      <dgm:spPr/>
    </dgm:pt>
    <dgm:pt modelId="{DDF3D588-1F0C-40AB-A4AF-91B99380AF1B}" type="pres">
      <dgm:prSet presAssocID="{0C5A73A8-2DA2-4496-A123-1447074D5A21}" presName="composite" presStyleCnt="0"/>
      <dgm:spPr/>
    </dgm:pt>
    <dgm:pt modelId="{4B2EEF70-061D-4547-868B-47F1D40830DE}" type="pres">
      <dgm:prSet presAssocID="{0C5A73A8-2DA2-4496-A123-1447074D5A2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8606E7F-F5F3-4A76-BC5B-92C9BC383CC4}" type="pres">
      <dgm:prSet presAssocID="{0C5A73A8-2DA2-4496-A123-1447074D5A21}" presName="parSh" presStyleLbl="node1" presStyleIdx="2" presStyleCnt="3" custLinFactNeighborX="-12814" custLinFactNeighborY="20374"/>
      <dgm:spPr/>
    </dgm:pt>
    <dgm:pt modelId="{FD15AEEE-99AD-448A-99D6-1FDDFA79AB12}" type="pres">
      <dgm:prSet presAssocID="{0C5A73A8-2DA2-4496-A123-1447074D5A21}" presName="desTx" presStyleLbl="fgAcc1" presStyleIdx="2" presStyleCnt="3" custScaleX="101780" custScaleY="79452" custLinFactNeighborX="-23279" custLinFactNeighborY="-1324">
        <dgm:presLayoutVars>
          <dgm:bulletEnabled val="1"/>
        </dgm:presLayoutVars>
      </dgm:prSet>
      <dgm:spPr/>
    </dgm:pt>
  </dgm:ptLst>
  <dgm:cxnLst>
    <dgm:cxn modelId="{11304604-3127-4E0C-BEA9-8068FA8B2F42}" type="presOf" srcId="{C847520F-309B-466A-9F07-9515BBDDD666}" destId="{E29F5F9B-4D7B-4FF1-AC32-9DFD17729984}" srcOrd="1" destOrd="0" presId="urn:microsoft.com/office/officeart/2005/8/layout/process3"/>
    <dgm:cxn modelId="{50128305-451D-4E95-B8E3-D2C1B463A708}" type="presOf" srcId="{06CB5354-6BB5-4EA2-AA64-BEAFAA4B5E55}" destId="{401C71E2-DD3C-483E-AF78-2D933D0EEEE6}" srcOrd="0" destOrd="2" presId="urn:microsoft.com/office/officeart/2005/8/layout/process3"/>
    <dgm:cxn modelId="{3B698607-1CC8-48D6-8E49-1DE20719DFD4}" type="presOf" srcId="{B2FDD0D0-BE50-4E1B-AF10-3329762AEB2D}" destId="{606A6FE6-2F29-4098-B3F7-BEFC27FBEFAF}" srcOrd="1" destOrd="0" presId="urn:microsoft.com/office/officeart/2005/8/layout/process3"/>
    <dgm:cxn modelId="{0FCD5111-4F94-4D1F-9B0D-906F06B15D08}" srcId="{DC4EE123-FCF3-4896-AB35-FF3F072C20CA}" destId="{198458E5-CF96-443A-A158-32342602A4E1}" srcOrd="0" destOrd="0" parTransId="{FAE9E283-115C-4B15-BC0A-AB52C3617AA3}" sibTransId="{C847520F-309B-466A-9F07-9515BBDDD666}"/>
    <dgm:cxn modelId="{15687815-4C90-472A-BE2B-7902F4DBC1CC}" srcId="{198458E5-CF96-443A-A158-32342602A4E1}" destId="{73B42370-02B4-4FFE-A134-D5ABBC3FE40D}" srcOrd="0" destOrd="0" parTransId="{9F70D819-3B13-4954-B76A-0BBFDF1EFBD1}" sibTransId="{0A109C34-555F-49E4-92C7-525E0D180D23}"/>
    <dgm:cxn modelId="{D1D1DE5C-F465-4F44-8721-134A647EA139}" type="presOf" srcId="{05523C60-9DD7-4F36-A71A-ACFE6CBDEE18}" destId="{93068497-590B-4F06-BD6A-BC3AC30FA19B}" srcOrd="0" destOrd="0" presId="urn:microsoft.com/office/officeart/2005/8/layout/process3"/>
    <dgm:cxn modelId="{011BBC4D-4761-4F8C-9FB4-27ACDFA9F9E0}" srcId="{198458E5-CF96-443A-A158-32342602A4E1}" destId="{76A1973A-685A-4C05-B816-BBF0E12984EF}" srcOrd="1" destOrd="0" parTransId="{A2ACF74F-A4C0-4231-8272-3FAD51A4C350}" sibTransId="{5F5B1F57-8146-4D3C-81D1-D120E06398F7}"/>
    <dgm:cxn modelId="{DD1E9354-85E5-4CAB-8909-FAEB716B390E}" type="presOf" srcId="{0C5A73A8-2DA2-4496-A123-1447074D5A21}" destId="{18606E7F-F5F3-4A76-BC5B-92C9BC383CC4}" srcOrd="1" destOrd="0" presId="urn:microsoft.com/office/officeart/2005/8/layout/process3"/>
    <dgm:cxn modelId="{E6E12655-5C16-4ED9-AB74-F34EA4141DC0}" type="presOf" srcId="{FDDF5E69-9103-4C60-B1C1-7C4264734D49}" destId="{5833DE60-3379-48A9-847C-E29704428B09}" srcOrd="0" destOrd="0" presId="urn:microsoft.com/office/officeart/2005/8/layout/process3"/>
    <dgm:cxn modelId="{147AFA76-4DF2-47E2-AFA7-503328213902}" type="presOf" srcId="{73B42370-02B4-4FFE-A134-D5ABBC3FE40D}" destId="{401C71E2-DD3C-483E-AF78-2D933D0EEEE6}" srcOrd="0" destOrd="0" presId="urn:microsoft.com/office/officeart/2005/8/layout/process3"/>
    <dgm:cxn modelId="{DDA0A45A-5A90-4A0C-AAE7-B674EC5384F4}" type="presOf" srcId="{05523C60-9DD7-4F36-A71A-ACFE6CBDEE18}" destId="{AC91C156-400E-471A-86AD-C3712F461844}" srcOrd="1" destOrd="0" presId="urn:microsoft.com/office/officeart/2005/8/layout/process3"/>
    <dgm:cxn modelId="{4BF3F17E-5B28-4AB0-99A9-F29832AE17E6}" srcId="{198458E5-CF96-443A-A158-32342602A4E1}" destId="{06CB5354-6BB5-4EA2-AA64-BEAFAA4B5E55}" srcOrd="2" destOrd="0" parTransId="{186B34E7-DE13-45AE-83E8-E810AF752DDE}" sibTransId="{427EDFCC-57B9-4E93-AF6B-3525437F4D00}"/>
    <dgm:cxn modelId="{7510F88E-787E-46BA-ADB5-EE2FF5A05990}" type="presOf" srcId="{C847520F-309B-466A-9F07-9515BBDDD666}" destId="{2A0DD9A3-7AC7-462B-9E28-5AF50F444F2F}" srcOrd="0" destOrd="0" presId="urn:microsoft.com/office/officeart/2005/8/layout/process3"/>
    <dgm:cxn modelId="{F4D96D94-F686-427C-9DB0-78FB8E24A336}" srcId="{05523C60-9DD7-4F36-A71A-ACFE6CBDEE18}" destId="{FDDF5E69-9103-4C60-B1C1-7C4264734D49}" srcOrd="0" destOrd="0" parTransId="{9C5059BD-8A0C-4FC2-A25A-5E45AC6C6AD1}" sibTransId="{B611E52F-9DD2-445F-8C02-900F905DF723}"/>
    <dgm:cxn modelId="{98362B96-10C7-4E04-B0BE-264A43C2F17B}" srcId="{0C5A73A8-2DA2-4496-A123-1447074D5A21}" destId="{AC84045E-1155-43F1-AEFF-754A2A52FB25}" srcOrd="0" destOrd="0" parTransId="{BAC7DFC9-C4C3-4A30-9B16-9CF0850C3B11}" sibTransId="{1D2B7C2A-CAC6-41FA-94DA-3852E53F2CBD}"/>
    <dgm:cxn modelId="{16766D9B-3AC5-4A9A-A7CD-B96EDABAB809}" type="presOf" srcId="{0C5A73A8-2DA2-4496-A123-1447074D5A21}" destId="{4B2EEF70-061D-4547-868B-47F1D40830DE}" srcOrd="0" destOrd="0" presId="urn:microsoft.com/office/officeart/2005/8/layout/process3"/>
    <dgm:cxn modelId="{199D6EA5-CB0B-484E-81CE-5B4AB08D8939}" srcId="{DC4EE123-FCF3-4896-AB35-FF3F072C20CA}" destId="{0C5A73A8-2DA2-4496-A123-1447074D5A21}" srcOrd="2" destOrd="0" parTransId="{5932E13D-037E-4EAD-8BB2-936D42712CF0}" sibTransId="{1FCD07C3-688A-4BDC-B925-52F688844960}"/>
    <dgm:cxn modelId="{3306A3B1-AB4D-41EF-A4FF-50FC8C2CCC4C}" type="presOf" srcId="{76A1973A-685A-4C05-B816-BBF0E12984EF}" destId="{401C71E2-DD3C-483E-AF78-2D933D0EEEE6}" srcOrd="0" destOrd="1" presId="urn:microsoft.com/office/officeart/2005/8/layout/process3"/>
    <dgm:cxn modelId="{C869A3B4-8291-4E90-8B8F-DC712F5A3D2E}" type="presOf" srcId="{198458E5-CF96-443A-A158-32342602A4E1}" destId="{836A8F8C-1547-456A-AE00-A4E1B6D89098}" srcOrd="0" destOrd="0" presId="urn:microsoft.com/office/officeart/2005/8/layout/process3"/>
    <dgm:cxn modelId="{29AFEAB9-B025-4E1B-83F1-117EC37DA457}" type="presOf" srcId="{198458E5-CF96-443A-A158-32342602A4E1}" destId="{3AE35B2D-F3CF-4B27-A59B-FDAC5F0D3D41}" srcOrd="1" destOrd="0" presId="urn:microsoft.com/office/officeart/2005/8/layout/process3"/>
    <dgm:cxn modelId="{2255B1C4-80AF-4E73-9727-61909DFBC1DE}" type="presOf" srcId="{AC84045E-1155-43F1-AEFF-754A2A52FB25}" destId="{FD15AEEE-99AD-448A-99D6-1FDDFA79AB12}" srcOrd="0" destOrd="0" presId="urn:microsoft.com/office/officeart/2005/8/layout/process3"/>
    <dgm:cxn modelId="{49DE1CC5-6952-4BC4-ABA3-E380330CAF49}" srcId="{DC4EE123-FCF3-4896-AB35-FF3F072C20CA}" destId="{05523C60-9DD7-4F36-A71A-ACFE6CBDEE18}" srcOrd="1" destOrd="0" parTransId="{A48CBFDF-28F1-4E11-B2E6-B5D33DB8B071}" sibTransId="{B2FDD0D0-BE50-4E1B-AF10-3329762AEB2D}"/>
    <dgm:cxn modelId="{068ADEED-11E9-455B-A2EA-930196827AE6}" type="presOf" srcId="{DC4EE123-FCF3-4896-AB35-FF3F072C20CA}" destId="{660F3215-F0AC-4E1C-A0E9-3B8ACCB20655}" srcOrd="0" destOrd="0" presId="urn:microsoft.com/office/officeart/2005/8/layout/process3"/>
    <dgm:cxn modelId="{1BBA7FFE-C710-4290-8C97-814AAC7ED700}" type="presOf" srcId="{B2FDD0D0-BE50-4E1B-AF10-3329762AEB2D}" destId="{7A4398EE-72F0-4852-9831-B70480FEF9E8}" srcOrd="0" destOrd="0" presId="urn:microsoft.com/office/officeart/2005/8/layout/process3"/>
    <dgm:cxn modelId="{5B923347-D308-4C3E-B43D-BB016BE5C137}" type="presParOf" srcId="{660F3215-F0AC-4E1C-A0E9-3B8ACCB20655}" destId="{4C61DBF6-D0AA-47A2-8445-7CF8D5D7E752}" srcOrd="0" destOrd="0" presId="urn:microsoft.com/office/officeart/2005/8/layout/process3"/>
    <dgm:cxn modelId="{A101092A-95B4-423C-80E3-AA5608F8FA2A}" type="presParOf" srcId="{4C61DBF6-D0AA-47A2-8445-7CF8D5D7E752}" destId="{836A8F8C-1547-456A-AE00-A4E1B6D89098}" srcOrd="0" destOrd="0" presId="urn:microsoft.com/office/officeart/2005/8/layout/process3"/>
    <dgm:cxn modelId="{7330A477-01F8-43BE-9DEA-6C885ED69BFF}" type="presParOf" srcId="{4C61DBF6-D0AA-47A2-8445-7CF8D5D7E752}" destId="{3AE35B2D-F3CF-4B27-A59B-FDAC5F0D3D41}" srcOrd="1" destOrd="0" presId="urn:microsoft.com/office/officeart/2005/8/layout/process3"/>
    <dgm:cxn modelId="{FD51772B-CEEC-4142-BE42-E5FB09771F02}" type="presParOf" srcId="{4C61DBF6-D0AA-47A2-8445-7CF8D5D7E752}" destId="{401C71E2-DD3C-483E-AF78-2D933D0EEEE6}" srcOrd="2" destOrd="0" presId="urn:microsoft.com/office/officeart/2005/8/layout/process3"/>
    <dgm:cxn modelId="{7637BBDA-0E63-4D11-86A7-C87FE968525E}" type="presParOf" srcId="{660F3215-F0AC-4E1C-A0E9-3B8ACCB20655}" destId="{2A0DD9A3-7AC7-462B-9E28-5AF50F444F2F}" srcOrd="1" destOrd="0" presId="urn:microsoft.com/office/officeart/2005/8/layout/process3"/>
    <dgm:cxn modelId="{EBA5FD58-9428-47EE-BF12-80C9D98E2044}" type="presParOf" srcId="{2A0DD9A3-7AC7-462B-9E28-5AF50F444F2F}" destId="{E29F5F9B-4D7B-4FF1-AC32-9DFD17729984}" srcOrd="0" destOrd="0" presId="urn:microsoft.com/office/officeart/2005/8/layout/process3"/>
    <dgm:cxn modelId="{9D16914C-D5B8-44A9-90F8-899964BAB252}" type="presParOf" srcId="{660F3215-F0AC-4E1C-A0E9-3B8ACCB20655}" destId="{5E7F1883-F191-4BC9-83FD-38BB35E47317}" srcOrd="2" destOrd="0" presId="urn:microsoft.com/office/officeart/2005/8/layout/process3"/>
    <dgm:cxn modelId="{B26A742B-E126-4471-BFF0-9DB0B733C92E}" type="presParOf" srcId="{5E7F1883-F191-4BC9-83FD-38BB35E47317}" destId="{93068497-590B-4F06-BD6A-BC3AC30FA19B}" srcOrd="0" destOrd="0" presId="urn:microsoft.com/office/officeart/2005/8/layout/process3"/>
    <dgm:cxn modelId="{ADB29FDC-1212-43DB-B26F-6A3A316F069D}" type="presParOf" srcId="{5E7F1883-F191-4BC9-83FD-38BB35E47317}" destId="{AC91C156-400E-471A-86AD-C3712F461844}" srcOrd="1" destOrd="0" presId="urn:microsoft.com/office/officeart/2005/8/layout/process3"/>
    <dgm:cxn modelId="{B338B638-9A45-4A82-9DA0-58EB4A7F8BEE}" type="presParOf" srcId="{5E7F1883-F191-4BC9-83FD-38BB35E47317}" destId="{5833DE60-3379-48A9-847C-E29704428B09}" srcOrd="2" destOrd="0" presId="urn:microsoft.com/office/officeart/2005/8/layout/process3"/>
    <dgm:cxn modelId="{7DDE545D-F028-4D0A-A1A4-EBBFC321F3EA}" type="presParOf" srcId="{660F3215-F0AC-4E1C-A0E9-3B8ACCB20655}" destId="{7A4398EE-72F0-4852-9831-B70480FEF9E8}" srcOrd="3" destOrd="0" presId="urn:microsoft.com/office/officeart/2005/8/layout/process3"/>
    <dgm:cxn modelId="{3F9657D0-9A4A-4651-ABA9-2F7D394563AA}" type="presParOf" srcId="{7A4398EE-72F0-4852-9831-B70480FEF9E8}" destId="{606A6FE6-2F29-4098-B3F7-BEFC27FBEFAF}" srcOrd="0" destOrd="0" presId="urn:microsoft.com/office/officeart/2005/8/layout/process3"/>
    <dgm:cxn modelId="{8136EE49-6843-409C-A39C-C947CCD64763}" type="presParOf" srcId="{660F3215-F0AC-4E1C-A0E9-3B8ACCB20655}" destId="{DDF3D588-1F0C-40AB-A4AF-91B99380AF1B}" srcOrd="4" destOrd="0" presId="urn:microsoft.com/office/officeart/2005/8/layout/process3"/>
    <dgm:cxn modelId="{FF9CB58B-A363-42E7-BAC0-32C8AD2A24AC}" type="presParOf" srcId="{DDF3D588-1F0C-40AB-A4AF-91B99380AF1B}" destId="{4B2EEF70-061D-4547-868B-47F1D40830DE}" srcOrd="0" destOrd="0" presId="urn:microsoft.com/office/officeart/2005/8/layout/process3"/>
    <dgm:cxn modelId="{DA850C8F-4636-4443-A997-0CEDCB57259E}" type="presParOf" srcId="{DDF3D588-1F0C-40AB-A4AF-91B99380AF1B}" destId="{18606E7F-F5F3-4A76-BC5B-92C9BC383CC4}" srcOrd="1" destOrd="0" presId="urn:microsoft.com/office/officeart/2005/8/layout/process3"/>
    <dgm:cxn modelId="{2F607F7A-5D83-42A5-A609-B758FB506B2A}" type="presParOf" srcId="{DDF3D588-1F0C-40AB-A4AF-91B99380AF1B}" destId="{FD15AEEE-99AD-448A-99D6-1FDDFA79AB1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5E324-EB4F-452F-9C42-3CA8B08388D2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847BBC60-9428-4139-9C76-ED374A4D76AB}">
      <dgm:prSet phldrT="[Text]" custT="1"/>
      <dgm:spPr/>
      <dgm:t>
        <a:bodyPr/>
        <a:lstStyle/>
        <a:p>
          <a:r>
            <a:rPr lang="en-US" sz="1600" b="1" dirty="0"/>
            <a:t>4Q 2024</a:t>
          </a:r>
        </a:p>
      </dgm:t>
    </dgm:pt>
    <dgm:pt modelId="{C1677540-3458-4D59-952C-449AA2907E13}" type="parTrans" cxnId="{174BC5BE-8E03-4A05-8E81-29F013617D1F}">
      <dgm:prSet/>
      <dgm:spPr/>
      <dgm:t>
        <a:bodyPr/>
        <a:lstStyle/>
        <a:p>
          <a:endParaRPr lang="en-US" sz="1600" b="1"/>
        </a:p>
      </dgm:t>
    </dgm:pt>
    <dgm:pt modelId="{89FD9287-61CD-4E7B-8B12-569847124B90}" type="sibTrans" cxnId="{174BC5BE-8E03-4A05-8E81-29F013617D1F}">
      <dgm:prSet/>
      <dgm:spPr/>
      <dgm:t>
        <a:bodyPr/>
        <a:lstStyle/>
        <a:p>
          <a:endParaRPr lang="en-US" sz="1600" b="1"/>
        </a:p>
      </dgm:t>
    </dgm:pt>
    <dgm:pt modelId="{2525CD8B-5342-4163-9F0E-51F7BB24E094}">
      <dgm:prSet phldrT="[Text]" custT="1"/>
      <dgm:spPr/>
      <dgm:t>
        <a:bodyPr/>
        <a:lstStyle/>
        <a:p>
          <a:r>
            <a:rPr lang="en-US" sz="1600" b="1" dirty="0"/>
            <a:t>1Q 2025</a:t>
          </a:r>
        </a:p>
      </dgm:t>
    </dgm:pt>
    <dgm:pt modelId="{82770A55-6EEC-4FAD-B374-9610B117AF99}" type="parTrans" cxnId="{79E52DF4-98A3-461A-A58B-A237D58D15EB}">
      <dgm:prSet/>
      <dgm:spPr/>
      <dgm:t>
        <a:bodyPr/>
        <a:lstStyle/>
        <a:p>
          <a:endParaRPr lang="en-US" sz="1600" b="1"/>
        </a:p>
      </dgm:t>
    </dgm:pt>
    <dgm:pt modelId="{EE6146DC-4B62-4811-8994-568BF46A5070}" type="sibTrans" cxnId="{79E52DF4-98A3-461A-A58B-A237D58D15EB}">
      <dgm:prSet/>
      <dgm:spPr/>
      <dgm:t>
        <a:bodyPr/>
        <a:lstStyle/>
        <a:p>
          <a:endParaRPr lang="en-US" sz="1600" b="1"/>
        </a:p>
      </dgm:t>
    </dgm:pt>
    <dgm:pt modelId="{6B4E93A4-AF39-46B0-B47D-2B83FC890087}">
      <dgm:prSet phldrT="[Text]" custT="1"/>
      <dgm:spPr/>
      <dgm:t>
        <a:bodyPr/>
        <a:lstStyle/>
        <a:p>
          <a:r>
            <a:rPr lang="en-US" sz="1600" b="1" dirty="0"/>
            <a:t>2Q 2025</a:t>
          </a:r>
        </a:p>
      </dgm:t>
    </dgm:pt>
    <dgm:pt modelId="{38E7B9D2-9846-416E-8FB3-D06C4BD0F3DF}" type="parTrans" cxnId="{D9450991-A4D2-4B6F-A2D7-5FE93FA901D9}">
      <dgm:prSet/>
      <dgm:spPr/>
      <dgm:t>
        <a:bodyPr/>
        <a:lstStyle/>
        <a:p>
          <a:endParaRPr lang="en-US" sz="1600" b="1"/>
        </a:p>
      </dgm:t>
    </dgm:pt>
    <dgm:pt modelId="{A18F25D8-89A9-4F56-BACF-273F7C790F11}" type="sibTrans" cxnId="{D9450991-A4D2-4B6F-A2D7-5FE93FA901D9}">
      <dgm:prSet/>
      <dgm:spPr/>
      <dgm:t>
        <a:bodyPr/>
        <a:lstStyle/>
        <a:p>
          <a:endParaRPr lang="en-US" sz="1600" b="1"/>
        </a:p>
      </dgm:t>
    </dgm:pt>
    <dgm:pt modelId="{7D7414B4-D72E-4B69-A303-196C04EB1611}" type="pres">
      <dgm:prSet presAssocID="{0B25E324-EB4F-452F-9C42-3CA8B08388D2}" presName="Name0" presStyleCnt="0">
        <dgm:presLayoutVars>
          <dgm:dir/>
          <dgm:resizeHandles val="exact"/>
        </dgm:presLayoutVars>
      </dgm:prSet>
      <dgm:spPr/>
    </dgm:pt>
    <dgm:pt modelId="{5ECE18BB-AB8F-40A6-A6AB-37B454A434CE}" type="pres">
      <dgm:prSet presAssocID="{847BBC60-9428-4139-9C76-ED374A4D76AB}" presName="parTxOnly" presStyleLbl="node1" presStyleIdx="0" presStyleCnt="3">
        <dgm:presLayoutVars>
          <dgm:bulletEnabled val="1"/>
        </dgm:presLayoutVars>
      </dgm:prSet>
      <dgm:spPr/>
    </dgm:pt>
    <dgm:pt modelId="{A310D379-8F50-4573-B91B-B594364701F1}" type="pres">
      <dgm:prSet presAssocID="{89FD9287-61CD-4E7B-8B12-569847124B90}" presName="parSpace" presStyleCnt="0"/>
      <dgm:spPr/>
    </dgm:pt>
    <dgm:pt modelId="{FBBC146E-FC79-4619-B8FC-845C661B1980}" type="pres">
      <dgm:prSet presAssocID="{2525CD8B-5342-4163-9F0E-51F7BB24E094}" presName="parTxOnly" presStyleLbl="node1" presStyleIdx="1" presStyleCnt="3">
        <dgm:presLayoutVars>
          <dgm:bulletEnabled val="1"/>
        </dgm:presLayoutVars>
      </dgm:prSet>
      <dgm:spPr/>
    </dgm:pt>
    <dgm:pt modelId="{E0F1C64A-EABE-4F6D-A8DB-C5F16B3EA0AA}" type="pres">
      <dgm:prSet presAssocID="{EE6146DC-4B62-4811-8994-568BF46A5070}" presName="parSpace" presStyleCnt="0"/>
      <dgm:spPr/>
    </dgm:pt>
    <dgm:pt modelId="{FD918320-CA88-4CD4-814B-9351A0EA2EBE}" type="pres">
      <dgm:prSet presAssocID="{6B4E93A4-AF39-46B0-B47D-2B83FC890087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D9450991-A4D2-4B6F-A2D7-5FE93FA901D9}" srcId="{0B25E324-EB4F-452F-9C42-3CA8B08388D2}" destId="{6B4E93A4-AF39-46B0-B47D-2B83FC890087}" srcOrd="2" destOrd="0" parTransId="{38E7B9D2-9846-416E-8FB3-D06C4BD0F3DF}" sibTransId="{A18F25D8-89A9-4F56-BACF-273F7C790F11}"/>
    <dgm:cxn modelId="{599C20AF-A239-4FDB-9E6D-D6696ED7817A}" type="presOf" srcId="{6B4E93A4-AF39-46B0-B47D-2B83FC890087}" destId="{FD918320-CA88-4CD4-814B-9351A0EA2EBE}" srcOrd="0" destOrd="0" presId="urn:microsoft.com/office/officeart/2005/8/layout/hChevron3"/>
    <dgm:cxn modelId="{B0EA36B2-6A37-423A-8137-F15ECC84A38A}" type="presOf" srcId="{2525CD8B-5342-4163-9F0E-51F7BB24E094}" destId="{FBBC146E-FC79-4619-B8FC-845C661B1980}" srcOrd="0" destOrd="0" presId="urn:microsoft.com/office/officeart/2005/8/layout/hChevron3"/>
    <dgm:cxn modelId="{FCF9A6BC-5363-49A4-82C3-444161227D8A}" type="presOf" srcId="{847BBC60-9428-4139-9C76-ED374A4D76AB}" destId="{5ECE18BB-AB8F-40A6-A6AB-37B454A434CE}" srcOrd="0" destOrd="0" presId="urn:microsoft.com/office/officeart/2005/8/layout/hChevron3"/>
    <dgm:cxn modelId="{174BC5BE-8E03-4A05-8E81-29F013617D1F}" srcId="{0B25E324-EB4F-452F-9C42-3CA8B08388D2}" destId="{847BBC60-9428-4139-9C76-ED374A4D76AB}" srcOrd="0" destOrd="0" parTransId="{C1677540-3458-4D59-952C-449AA2907E13}" sibTransId="{89FD9287-61CD-4E7B-8B12-569847124B90}"/>
    <dgm:cxn modelId="{179AF1C1-E8D8-44B5-B65D-62B653DB6680}" type="presOf" srcId="{0B25E324-EB4F-452F-9C42-3CA8B08388D2}" destId="{7D7414B4-D72E-4B69-A303-196C04EB1611}" srcOrd="0" destOrd="0" presId="urn:microsoft.com/office/officeart/2005/8/layout/hChevron3"/>
    <dgm:cxn modelId="{79E52DF4-98A3-461A-A58B-A237D58D15EB}" srcId="{0B25E324-EB4F-452F-9C42-3CA8B08388D2}" destId="{2525CD8B-5342-4163-9F0E-51F7BB24E094}" srcOrd="1" destOrd="0" parTransId="{82770A55-6EEC-4FAD-B374-9610B117AF99}" sibTransId="{EE6146DC-4B62-4811-8994-568BF46A5070}"/>
    <dgm:cxn modelId="{16A309C1-7EA8-4D3C-8F71-ABBB75935BF4}" type="presParOf" srcId="{7D7414B4-D72E-4B69-A303-196C04EB1611}" destId="{5ECE18BB-AB8F-40A6-A6AB-37B454A434CE}" srcOrd="0" destOrd="0" presId="urn:microsoft.com/office/officeart/2005/8/layout/hChevron3"/>
    <dgm:cxn modelId="{E876E141-1750-4FF3-9812-26C761EA54E6}" type="presParOf" srcId="{7D7414B4-D72E-4B69-A303-196C04EB1611}" destId="{A310D379-8F50-4573-B91B-B594364701F1}" srcOrd="1" destOrd="0" presId="urn:microsoft.com/office/officeart/2005/8/layout/hChevron3"/>
    <dgm:cxn modelId="{374496AC-01B5-4229-82C3-3BF11978CF1D}" type="presParOf" srcId="{7D7414B4-D72E-4B69-A303-196C04EB1611}" destId="{FBBC146E-FC79-4619-B8FC-845C661B1980}" srcOrd="2" destOrd="0" presId="urn:microsoft.com/office/officeart/2005/8/layout/hChevron3"/>
    <dgm:cxn modelId="{AA49A288-91D6-4C53-B027-406063E3D7CE}" type="presParOf" srcId="{7D7414B4-D72E-4B69-A303-196C04EB1611}" destId="{E0F1C64A-EABE-4F6D-A8DB-C5F16B3EA0AA}" srcOrd="3" destOrd="0" presId="urn:microsoft.com/office/officeart/2005/8/layout/hChevron3"/>
    <dgm:cxn modelId="{C803D1E9-3058-4C40-BA73-20974513D23E}" type="presParOf" srcId="{7D7414B4-D72E-4B69-A303-196C04EB1611}" destId="{FD918320-CA88-4CD4-814B-9351A0EA2EB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DEBE-3FCA-4BA4-B86C-85680D20F857}">
      <dsp:nvSpPr>
        <dsp:cNvPr id="0" name=""/>
        <dsp:cNvSpPr/>
      </dsp:nvSpPr>
      <dsp:spPr>
        <a:xfrm>
          <a:off x="0" y="85139"/>
          <a:ext cx="6934200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May 2024</a:t>
          </a:r>
        </a:p>
      </dsp:txBody>
      <dsp:txXfrm>
        <a:off x="31927" y="117066"/>
        <a:ext cx="6870346" cy="590176"/>
      </dsp:txXfrm>
    </dsp:sp>
    <dsp:sp modelId="{4347D725-2298-4ED4-8405-C672BA6B7A3C}">
      <dsp:nvSpPr>
        <dsp:cNvPr id="0" name=""/>
        <dsp:cNvSpPr/>
      </dsp:nvSpPr>
      <dsp:spPr>
        <a:xfrm>
          <a:off x="0" y="739169"/>
          <a:ext cx="6934200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Policy drafted and circulated to OCR and CTSI for review and comments</a:t>
          </a:r>
        </a:p>
      </dsp:txBody>
      <dsp:txXfrm>
        <a:off x="0" y="739169"/>
        <a:ext cx="6934200" cy="672750"/>
      </dsp:txXfrm>
    </dsp:sp>
    <dsp:sp modelId="{D00272CA-2AB5-436F-8D1B-9B25AEC1472A}">
      <dsp:nvSpPr>
        <dsp:cNvPr id="0" name=""/>
        <dsp:cNvSpPr/>
      </dsp:nvSpPr>
      <dsp:spPr>
        <a:xfrm>
          <a:off x="0" y="1411919"/>
          <a:ext cx="6934200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June 2024 </a:t>
          </a:r>
        </a:p>
      </dsp:txBody>
      <dsp:txXfrm>
        <a:off x="31927" y="1443846"/>
        <a:ext cx="6870346" cy="590176"/>
      </dsp:txXfrm>
    </dsp:sp>
    <dsp:sp modelId="{C31DA2CC-CF30-43E9-8A1A-A6F4271F0DD6}">
      <dsp:nvSpPr>
        <dsp:cNvPr id="0" name=""/>
        <dsp:cNvSpPr/>
      </dsp:nvSpPr>
      <dsp:spPr>
        <a:xfrm>
          <a:off x="0" y="2065949"/>
          <a:ext cx="69342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Policy shared with CRRPIT for review and comment</a:t>
          </a:r>
        </a:p>
      </dsp:txBody>
      <dsp:txXfrm>
        <a:off x="0" y="2065949"/>
        <a:ext cx="6934200" cy="430560"/>
      </dsp:txXfrm>
    </dsp:sp>
    <dsp:sp modelId="{FC1CB1FB-13CA-4AE0-BFCA-F2C1C83D5F02}">
      <dsp:nvSpPr>
        <dsp:cNvPr id="0" name=""/>
        <dsp:cNvSpPr/>
      </dsp:nvSpPr>
      <dsp:spPr>
        <a:xfrm>
          <a:off x="0" y="2496510"/>
          <a:ext cx="6934200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July 2024</a:t>
          </a:r>
        </a:p>
      </dsp:txBody>
      <dsp:txXfrm>
        <a:off x="31927" y="2528437"/>
        <a:ext cx="6870346" cy="590176"/>
      </dsp:txXfrm>
    </dsp:sp>
    <dsp:sp modelId="{AB485B89-9AF3-4B3A-B0BD-E06C479517AE}">
      <dsp:nvSpPr>
        <dsp:cNvPr id="0" name=""/>
        <dsp:cNvSpPr/>
      </dsp:nvSpPr>
      <dsp:spPr>
        <a:xfrm>
          <a:off x="0" y="3150540"/>
          <a:ext cx="69342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“Optimizing Clinical Trials Management @UR” Universal </a:t>
          </a:r>
          <a:r>
            <a:rPr lang="en-US" sz="2000" kern="1200" dirty="0" err="1"/>
            <a:t>OnCore</a:t>
          </a:r>
          <a:r>
            <a:rPr lang="en-US" sz="2000" kern="1200" dirty="0"/>
            <a:t> use justification presented at </a:t>
          </a:r>
          <a:r>
            <a:rPr lang="en-US" sz="2000" kern="1200" dirty="0" err="1"/>
            <a:t>MedSAC</a:t>
          </a:r>
          <a:endParaRPr lang="en-US" sz="2000" kern="1200" dirty="0"/>
        </a:p>
      </dsp:txBody>
      <dsp:txXfrm>
        <a:off x="0" y="3150540"/>
        <a:ext cx="6934200" cy="968760"/>
      </dsp:txXfrm>
    </dsp:sp>
    <dsp:sp modelId="{FB69D7F2-5E61-431D-B8A6-6239E0661C25}">
      <dsp:nvSpPr>
        <dsp:cNvPr id="0" name=""/>
        <dsp:cNvSpPr/>
      </dsp:nvSpPr>
      <dsp:spPr>
        <a:xfrm>
          <a:off x="0" y="4119300"/>
          <a:ext cx="6934200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August 2024</a:t>
          </a:r>
        </a:p>
      </dsp:txBody>
      <dsp:txXfrm>
        <a:off x="31927" y="4151227"/>
        <a:ext cx="6870346" cy="590176"/>
      </dsp:txXfrm>
    </dsp:sp>
    <dsp:sp modelId="{53551752-9851-4C9A-88D0-98874E87E630}">
      <dsp:nvSpPr>
        <dsp:cNvPr id="0" name=""/>
        <dsp:cNvSpPr/>
      </dsp:nvSpPr>
      <dsp:spPr>
        <a:xfrm>
          <a:off x="0" y="4773330"/>
          <a:ext cx="6934200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Policy finalized and published online:  </a:t>
          </a:r>
          <a:r>
            <a:rPr lang="en-US" sz="2000" kern="1200" dirty="0">
              <a:hlinkClick xmlns:r="http://schemas.openxmlformats.org/officeDocument/2006/relationships" r:id="rId1"/>
            </a:rPr>
            <a:t>Universal </a:t>
          </a:r>
          <a:r>
            <a:rPr lang="en-US" sz="2000" kern="1200" dirty="0" err="1">
              <a:hlinkClick xmlns:r="http://schemas.openxmlformats.org/officeDocument/2006/relationships" r:id="rId1"/>
            </a:rPr>
            <a:t>OnCore</a:t>
          </a:r>
          <a:r>
            <a:rPr lang="en-US" sz="2000" kern="1200" dirty="0">
              <a:hlinkClick xmlns:r="http://schemas.openxmlformats.org/officeDocument/2006/relationships" r:id="rId1"/>
            </a:rPr>
            <a:t> Use Policy</a:t>
          </a:r>
          <a:endParaRPr lang="en-US" sz="2000" kern="1200" dirty="0"/>
        </a:p>
      </dsp:txBody>
      <dsp:txXfrm>
        <a:off x="0" y="4773330"/>
        <a:ext cx="6934200" cy="672750"/>
      </dsp:txXfrm>
    </dsp:sp>
    <dsp:sp modelId="{1AB24AFC-B0D3-48C0-8103-FCBE35B7D392}">
      <dsp:nvSpPr>
        <dsp:cNvPr id="0" name=""/>
        <dsp:cNvSpPr/>
      </dsp:nvSpPr>
      <dsp:spPr>
        <a:xfrm>
          <a:off x="0" y="5446080"/>
          <a:ext cx="6934200" cy="654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C000"/>
              </a:solidFill>
            </a:rPr>
            <a:t>September 2024</a:t>
          </a:r>
        </a:p>
      </dsp:txBody>
      <dsp:txXfrm>
        <a:off x="31927" y="5478007"/>
        <a:ext cx="6870346" cy="590176"/>
      </dsp:txXfrm>
    </dsp:sp>
    <dsp:sp modelId="{DECA5E5C-0475-40EE-89A8-324EC4A86BE9}">
      <dsp:nvSpPr>
        <dsp:cNvPr id="0" name=""/>
        <dsp:cNvSpPr/>
      </dsp:nvSpPr>
      <dsp:spPr>
        <a:xfrm>
          <a:off x="0" y="6100110"/>
          <a:ext cx="6934200" cy="672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Working with CTSI Communications team to spread the word.</a:t>
          </a:r>
        </a:p>
      </dsp:txBody>
      <dsp:txXfrm>
        <a:off x="0" y="6100110"/>
        <a:ext cx="6934200" cy="672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35B2D-F3CF-4B27-A59B-FDAC5F0D3D41}">
      <dsp:nvSpPr>
        <dsp:cNvPr id="0" name=""/>
        <dsp:cNvSpPr/>
      </dsp:nvSpPr>
      <dsp:spPr>
        <a:xfrm>
          <a:off x="7349" y="276949"/>
          <a:ext cx="2276361" cy="110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Preparation and Clean Up</a:t>
          </a:r>
        </a:p>
      </dsp:txBody>
      <dsp:txXfrm>
        <a:off x="7349" y="276949"/>
        <a:ext cx="2276361" cy="738981"/>
      </dsp:txXfrm>
    </dsp:sp>
    <dsp:sp modelId="{401C71E2-DD3C-483E-AF78-2D933D0EEEE6}">
      <dsp:nvSpPr>
        <dsp:cNvPr id="0" name=""/>
        <dsp:cNvSpPr/>
      </dsp:nvSpPr>
      <dsp:spPr>
        <a:xfrm>
          <a:off x="304799" y="965212"/>
          <a:ext cx="2820776" cy="1611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Communication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Feedback Gathering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Tidying up </a:t>
          </a:r>
          <a:r>
            <a:rPr lang="en-US" sz="1500" kern="1200" dirty="0" err="1"/>
            <a:t>OnCore</a:t>
          </a:r>
          <a:endParaRPr lang="en-US" sz="1500" kern="1200" dirty="0"/>
        </a:p>
      </dsp:txBody>
      <dsp:txXfrm>
        <a:off x="351991" y="1012404"/>
        <a:ext cx="2726392" cy="1516859"/>
      </dsp:txXfrm>
    </dsp:sp>
    <dsp:sp modelId="{2A0DD9A3-7AC7-462B-9E28-5AF50F444F2F}">
      <dsp:nvSpPr>
        <dsp:cNvPr id="0" name=""/>
        <dsp:cNvSpPr/>
      </dsp:nvSpPr>
      <dsp:spPr>
        <a:xfrm rot="12047">
          <a:off x="2626031" y="369525"/>
          <a:ext cx="725728" cy="5667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626032" y="482577"/>
        <a:ext cx="555704" cy="340048"/>
      </dsp:txXfrm>
    </dsp:sp>
    <dsp:sp modelId="{AC91C156-400E-471A-86AD-C3712F461844}">
      <dsp:nvSpPr>
        <dsp:cNvPr id="0" name=""/>
        <dsp:cNvSpPr/>
      </dsp:nvSpPr>
      <dsp:spPr>
        <a:xfrm>
          <a:off x="3653001" y="289724"/>
          <a:ext cx="2276361" cy="110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Group Re-fresher training</a:t>
          </a:r>
        </a:p>
      </dsp:txBody>
      <dsp:txXfrm>
        <a:off x="3653001" y="289724"/>
        <a:ext cx="2276361" cy="738981"/>
      </dsp:txXfrm>
    </dsp:sp>
    <dsp:sp modelId="{5833DE60-3379-48A9-847C-E29704428B09}">
      <dsp:nvSpPr>
        <dsp:cNvPr id="0" name=""/>
        <dsp:cNvSpPr/>
      </dsp:nvSpPr>
      <dsp:spPr>
        <a:xfrm>
          <a:off x="3878450" y="928655"/>
          <a:ext cx="2276361" cy="1461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Series of group refresher courses offered both virtually and in-person</a:t>
          </a:r>
        </a:p>
      </dsp:txBody>
      <dsp:txXfrm>
        <a:off x="3921243" y="971448"/>
        <a:ext cx="2190775" cy="1375459"/>
      </dsp:txXfrm>
    </dsp:sp>
    <dsp:sp modelId="{7A4398EE-72F0-4852-9831-B70480FEF9E8}">
      <dsp:nvSpPr>
        <dsp:cNvPr id="0" name=""/>
        <dsp:cNvSpPr/>
      </dsp:nvSpPr>
      <dsp:spPr>
        <a:xfrm rot="21600000">
          <a:off x="6272307" y="402518"/>
          <a:ext cx="727199" cy="5667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21600000">
        <a:off x="6272307" y="515868"/>
        <a:ext cx="557175" cy="340048"/>
      </dsp:txXfrm>
    </dsp:sp>
    <dsp:sp modelId="{18606E7F-F5F3-4A76-BC5B-92C9BC383CC4}">
      <dsp:nvSpPr>
        <dsp:cNvPr id="0" name=""/>
        <dsp:cNvSpPr/>
      </dsp:nvSpPr>
      <dsp:spPr>
        <a:xfrm>
          <a:off x="7301293" y="342484"/>
          <a:ext cx="2276361" cy="1108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1:1 Support</a:t>
          </a:r>
        </a:p>
      </dsp:txBody>
      <dsp:txXfrm>
        <a:off x="7301293" y="342484"/>
        <a:ext cx="2276361" cy="738981"/>
      </dsp:txXfrm>
    </dsp:sp>
    <dsp:sp modelId="{FD15AEEE-99AD-448A-99D6-1FDDFA79AB12}">
      <dsp:nvSpPr>
        <dsp:cNvPr id="0" name=""/>
        <dsp:cNvSpPr/>
      </dsp:nvSpPr>
      <dsp:spPr>
        <a:xfrm>
          <a:off x="7509055" y="1109358"/>
          <a:ext cx="2316881" cy="2252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Work with individual research teams on new protocols to ensure team is confident and prepared for </a:t>
          </a:r>
          <a:r>
            <a:rPr lang="en-US" sz="1500" kern="1200" dirty="0" err="1"/>
            <a:t>OnCore</a:t>
          </a:r>
          <a:r>
            <a:rPr lang="en-US" sz="1500" kern="1200" dirty="0"/>
            <a:t> use</a:t>
          </a:r>
        </a:p>
      </dsp:txBody>
      <dsp:txXfrm>
        <a:off x="7575027" y="1175330"/>
        <a:ext cx="2184937" cy="2120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E18BB-AB8F-40A6-A6AB-37B454A434CE}">
      <dsp:nvSpPr>
        <dsp:cNvPr id="0" name=""/>
        <dsp:cNvSpPr/>
      </dsp:nvSpPr>
      <dsp:spPr>
        <a:xfrm>
          <a:off x="4216" y="0"/>
          <a:ext cx="3686688" cy="57551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4Q 2024</a:t>
          </a:r>
        </a:p>
      </dsp:txBody>
      <dsp:txXfrm>
        <a:off x="4216" y="0"/>
        <a:ext cx="3542810" cy="575514"/>
      </dsp:txXfrm>
    </dsp:sp>
    <dsp:sp modelId="{FBBC146E-FC79-4619-B8FC-845C661B1980}">
      <dsp:nvSpPr>
        <dsp:cNvPr id="0" name=""/>
        <dsp:cNvSpPr/>
      </dsp:nvSpPr>
      <dsp:spPr>
        <a:xfrm>
          <a:off x="2953566" y="0"/>
          <a:ext cx="3686688" cy="575514"/>
        </a:xfrm>
        <a:prstGeom prst="chevron">
          <a:avLst/>
        </a:prstGeom>
        <a:solidFill>
          <a:schemeClr val="accent2">
            <a:hueOff val="1509402"/>
            <a:satOff val="11571"/>
            <a:lumOff val="25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1Q 2025</a:t>
          </a:r>
        </a:p>
      </dsp:txBody>
      <dsp:txXfrm>
        <a:off x="3241323" y="0"/>
        <a:ext cx="3111174" cy="575514"/>
      </dsp:txXfrm>
    </dsp:sp>
    <dsp:sp modelId="{FD918320-CA88-4CD4-814B-9351A0EA2EBE}">
      <dsp:nvSpPr>
        <dsp:cNvPr id="0" name=""/>
        <dsp:cNvSpPr/>
      </dsp:nvSpPr>
      <dsp:spPr>
        <a:xfrm>
          <a:off x="5902917" y="0"/>
          <a:ext cx="3686688" cy="575514"/>
        </a:xfrm>
        <a:prstGeom prst="chevron">
          <a:avLst/>
        </a:prstGeom>
        <a:solidFill>
          <a:schemeClr val="accent2">
            <a:hueOff val="3018804"/>
            <a:satOff val="23143"/>
            <a:lumOff val="50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2Q 2025</a:t>
          </a:r>
        </a:p>
      </dsp:txBody>
      <dsp:txXfrm>
        <a:off x="6190674" y="0"/>
        <a:ext cx="3111174" cy="575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6T15:11:43.1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21.98328"/>
      <inkml:brushProperty name="anchorY" value="-1261.13916"/>
      <inkml:brushProperty name="scaleFactor" value="0.5"/>
    </inkml:brush>
  </inkml:definitions>
  <inkml:trace contextRef="#ctx0" brushRef="#br0">10340 101 24575,'0'0'0,"-4"0"0,-7 0 0,-9 0 0,-5 0 0,-2 0 0,-2 0 0,-4 0 0,0 0 0,1 0 0,-4 0 0,2 0 0,2 0 0,2 5 0,2 0 0,1 0 0,1-1 0,1-1 0,1 4 0,-1-1 0,1 0 0,-1-2 0,-5-1 0,1-1 0,-6-1 0,1-1 0,1 0 0,1 0 0,3-1 0,2 1 0,-4 0 0,1 0 0,-5 0 0,1 0 0,1 0 0,3 0 0,1 0 0,2 4 0,1 2 0,1-1 0,0-1 0,-4-1 0,-6-1 0,0-1 0,-8-1 0,0 0 0,3 0 0,4 0 0,-2 0 0,4-1 0,2 1 0,-3 0 0,3 0 0,-5 0 0,3 0 0,-4 0 0,2 0 0,3 0 0,2 0 0,2 0 0,2 0 0,-3 0 0,0 0 0,0 0 0,1 0 0,2 0 0,0 0 0,-4 0 0,-4 0 0,0 0 0,1 0 0,-3 0 0,3 0 0,1 0 0,2 0 0,3 0 0,1 0 0,1 0 0,2 0 0,-1 0 0,1 0 0,-1 0 0,1 0 0,-1 0 0,0 0 0,0 0 0,-4 0 0,-2 0 0,1 0 0,1 0 0,1 0 0,2 0 0,0 5 0,0 0 0,1 1 0,1-2 0,-6-1 0,0-1 0,-5 4 0,1-1 0,1 0 0,2-1 0,2-1 0,-3-1 0,-4-1 0,0-1 0,2 0 0,-2 0 0,1 0 0,2-1 0,-2 1 0,2 0 0,1 0 0,2 0 0,2 0 0,2 0 0,0 0 0,-4 0 0,1 0 0,-1 0 0,2 0 0,0 0 0,1 0 0,1 0 0,1 0 0,0 0 0,0 0 0,1-5 0,-1 0 0,0 0 0,0 1 0,1 1 0,-6 1 0,0-4 0,0 0 0,-4 1 0,1 1 0,1 1 0,1-4 0,-2-4 0,-4 1 0,1 0 0,2 3 0,2 3 0,2 1 0,3 1 0,1 2 0,-5 0 0,-3 1 0,-1-1 0,1-4 0,3-1 0,-4 0 0,2 1 0,2 1 0,1 1 0,-3 1 0,-3-4 0,0-1 0,2 1 0,2 1 0,3 1 0,-4 2 0,2 0 0,0 0 0,2 1 0,2 0 0,1 1 0,0-1 0,1 0 0,0 0 0,-4 0 0,-1 0 0,-5 0 0,1 0 0,-4 0 0,-3-5 0,2 0 0,3 0 0,-3 1 0,4 1 0,2 1 0,3 1 0,2-4 0,1 0 0,2-1 0,0 2 0,1 2 0,-6 0 0,-4 1 0,-1 0 0,1-3 0,2-1 0,2 0 0,3 1 0,0 1 0,2 1 0,0 1 0,0 1 0,1 0 0,-1 0 0,1 0 0,-1 1 0,0-1 0,1 0 0,-1 0 0,0 0 0,0 0 0,0 0 0,0 0 0,0 0 0,0 0 0,0 0 0,0 0 0,1 0 0,-6 0 0,-5 0 0,-1 0 0,-3 0 0,2 0 0,2 0 0,3 0 0,3 0 0,1 0 0,2 0 0,-4 0 0,1 0 0,-1 0 0,-3 0 0,0 0 0,2 0 0,1 0 0,1 0 0,-3 0 0,2 0 0,-1 0 0,2 0 0,2 0 0,-5 0 0,-3 0 0,-1 0 0,2 0 0,2 0 0,3 0 0,1 0 0,2 0 0,0 0 0,1 0 0,1 0 0,-1 0 0,1 0 0,-1 0 0,1 0 0,-6 0 0,0 0 0,0 0 0,1 0 0,-4 0 0,-4 0 0,1 0 0,1 0 0,3 0 0,2 0 0,3 5 0,1 0 0,0 0 0,-3-1 0,-1-1 0,-4 4 0,0-1 0,1 0 0,2-2 0,-2-1 0,0-1 0,2-1 0,2-1 0,1 0 0,1 5 0,2-1 0,0 1 0,5 4 0,-4-1 0,-1-1 0,0-1 0,-1-3 0,0-1 0,0-1 0,-5-1 0,1 0 0,0 0 0,-4 0 0,1-1 0,1 1 0,2 0 0,1 0 0,2 0 0,2 0 0,-1 0 0,2 0 0,-1 0 0,1 0 0,-1 0 0,0 0 0,1 0 0,-1 0 0,0 0 0,0 0 0,0 0 0,0 0 0,0 0 0,0 0 0,0 0 0,0 0 0,1 0 0,-1 0 0,0 0 0,-5 0 0,0 5 0,0 0 0,1 0 0,1 4 0,1-1 0,1 4 0,1-2 0,0-1 0,0-3 0,1-2 0,-1-2 0,0 4 0,0-1 0,1 0 0,-1-1 0,-5-1 0,0-2 0,-5 0 0,1 0 0,0-2 0,-2 1 0,2 0 0,2 0 0,2 0 0,1 0 0,3-1 0,0 1 0,1 0 0,1 0 0,-1 0 0,1 0 0,-1 0 0,1 0 0,-6 5 0,5 5 0,5 6 0,6 3 0,6 3 0,3 2 0,4 2 0,1 0 0,1 0 0,0-1 0,5 6 0,0 0 0,4 4 0,5-1 0,3-1 0,-1-2 0,1-2 0,7 3 0,1-6 0,2-1 0,5-1 0,9 0 0,5-6 0,4-4 0,-9 0 0,1-4 0,-6-3 0,-4-2 0,2-3 0,-2-1 0,-3-1 0,-1 0 0,-1-1 0,-2 1 0,-1-1 0,0 1 0,4 0 0,1 0 0,0 0 0,-2 0 0,0 0 0,-1 0 0,-1 0 0,9 0 0,5 0 0,5 0 0,9 0 0,1 0 0,1 0 0,-1 0 0,0 0 0,-8 0 0,-5 0 0,-7 0 0,1 0 0,1 0 0,9 0 0,7 0 0,8 0 0,2 0 0,-1 0 0,-3 0 0,-8 0 0,-2 0 0,-7 0 0,-1-5 0,-4 0 0,1 0 0,7 1 0,3 1 0,7 1 0,2 1 0,5 0 0,-1 1 0,-2 0 0,-2 0 0,-8 1 0,-6-1 0,-8 0 0,-4 0 0,-4 0 0,-2 0 0,4 0 0,5 0 0,9 0 0,11 0 0,7 0 0,8 0 0,3 0 0,-7 0 0,-4 0 0,-9 0 0,-9 0 0,-8 0 0,-5 0 0,-4 0 0,3 0 0,15 0 0,14 0 0,21 0 0,6 5 0,3 0 0,-5 0 0,-13-1 0,-14-1 0,-11-1 0,-10-1 0,4 0 0,1-1 0,4-1 0,1 1 0,-2 0 0,-4 0 0,-4 0 0,-4 0 0,2 0 0,-2 0 0,-1 0 0,-1 0 0,3 0 0,-1 5 0,-1 0 0,-1 0 0,4-1 0,4-1 0,4 4 0,8-1 0,3 5 0,7-2 0,6 4 0,-1-2 0,-3-2 0,-2 2 0,-8-2 0,-8-1 0,-7-3 0,-5-2 0,1 3 0,-2 0 0,4-1 0,9-1 0,-1-1 0,3-2 0,-3 0 0,-5-1 0,-3 0 0,-3 0 0,-4 0 0,4 0 0,4 4 0,-1 1 0,4 0 0,4-1 0,-3-1 0,3-1 0,-3-1 0,-4 0 0,-3-1 0,-3 0 0,3-1 0,-1 1 0,-2 0 0,0 0 0,-2 0 0,0 0 0,-2 0 0,0 0 0,0 0 0,-1 0 0,1 0 0,0 0 0,-1 0 0,1 0 0,5 0 0,0 0 0,5 0 0,-1 0 0,-1 0 0,3 0 0,-1 0 0,-3 0 0,-2 0 0,3 0 0,4 0 0,-1 0 0,3 0 0,-2 0 0,3 0 0,-4 0 0,-1 0 0,-4 0 0,-2 0 0,3 0 0,3 0 0,5 0 0,-1 0 0,-2 0 0,1 0 0,3 0 0,-3 0 0,-2 0 0,-4 0 0,-2 0 0,-3 0 0,-1 0 0,-2 0 0,1-5 0,4 0 0,11 0 0,-1 1 0,0 1 0,-2 1 0,0 1 0,-2 0 0,-2-4 0,-3 0 0,-2-5 0,-2 1 0,4 1 0,5 2 0,0 2 0,4 2 0,-3 1 0,-1 1 0,-3 0 0,2 0 0,-1 0 0,-3-4 0,0-1 0,-3 0 0,5 1 0,-2 1 0,5 1 0,4 0 0,-1 2 0,3 0 0,-3 0 0,-3 0 0,-3 1 0,-3-1 0,-2 0 0,-1 0 0,-1 0 0,4 0 0,0 0 0,1 0 0,4 0 0,-2 0 0,0 0 0,-2 0 0,-1 0 0,-3 0 0,5 0 0,4 0 0,0 0 0,4 0 0,-2 0 0,-2 0 0,-3 0 0,-3 0 0,-2 0 0,-1 0 0,-1 0 0,-1 0 0,1 0 0,-1 0 0,1 0 0,-1 0 0,1 0 0,0 0 0,0 0 0,0 0 0,4 0 0,2 0 0,-2 0 0,5 0 0,0 0 0,-2 0 0,3 0 0,-2 0 0,4 0 0,-2 0 0,-1 0 0,-4-5 0,9 0 0,-2 0 0,-1 1 0,-2 1 0,-4 1 0,-1 1 0,-3 1 0,0-1 0,-2 2 0,1-1 0,-1 0 0,1 0 0,-1 0 0,1 0 0,0 1 0,-1-6 0,1-5 0,0-6 0,-5-3 0,0-3 0,-5-3 0,0 0 0,-3-1 0,-3 0 0,1 0 0,-1 0 0,-3 1 0,-2 0 0,-1 0 0,-2 0 0,0 0 0,-1 0 0,-1 1 0,-4-1 0,0 0 0,-6 5 0,2 0 0,-4 5 0,-4 0 0,3-2 0,-3 3 0,4-2 0,-2 4 0,-3-3 0,-1 4 0,-2 2 0,-2-2 0,-1 3 0,-1-4 0,-1 2 0,1-3 0,0 2 0,-1 3 0,1 1 0,5-1 0,1 1 0,-1-4 0,-1 2 0,-1-4 0,9 2 0,10-3 0,8 3 0,9 2 0,1-2 0,4 2 0,1 2 0,3 2 0,-4 7 0,-5 6 0,-4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5T13:56:41.93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21.98328"/>
      <inkml:brushProperty name="anchorY" value="-1261.13916"/>
      <inkml:brushProperty name="scaleFactor" value="0.5"/>
    </inkml:brush>
  </inkml:definitions>
  <inkml:trace contextRef="#ctx0" brushRef="#br0">7551 101 24575,'0'0'0,"-3"0"0,-5 0 0,-6 0 0,-5 0 0,0 0 0,-3 0 0,-2 0 0,0 0 0,1 0 0,-3 0 0,1 0 0,1 0 0,3 5 0,0 0 0,1 0 0,1-1 0,1-1 0,1 4 0,-2-1 0,2 0 0,-1-2 0,-4-1 0,0-1 0,-3-1 0,0-1 0,1 0 0,1 0 0,1-1 0,3 1 0,-4 0 0,1 0 0,-3 0 0,0 0 0,1 0 0,2 0 0,1 0 0,1 4 0,1 2 0,1-1 0,-1-1 0,-2-1 0,-4-1 0,-1-1 0,-5-1 0,-1 0 0,3 0 0,3 0 0,-2 0 0,3-1 0,2 1 0,-3 0 0,3 0 0,-4 0 0,2 0 0,-3 0 0,2 0 0,2 0 0,1 0 0,2 0 0,1 0 0,-2 0 0,1 0 0,-1 0 0,0 0 0,3 0 0,-1 0 0,-3 0 0,-2 0 0,-1 0 0,1 0 0,-2 0 0,3 0 0,0 0 0,1 0 0,2 0 0,2 0 0,0 0 0,1 0 0,0 0 0,0 0 0,0 0 0,1 0 0,-2 0 0,1 0 0,0 0 0,-3 0 0,-2 0 0,1 0 0,1 0 0,1 0 0,1 0 0,0 5 0,0 0 0,0 1 0,2-2 0,-5-1 0,0-1 0,-4 4 0,2-1 0,-1 0 0,3-1 0,1-1 0,-3-1 0,-2-1 0,0-1 0,1 0 0,-1 0 0,0 0 0,2-1 0,-2 1 0,2 0 0,1 0 0,1 0 0,2 0 0,1 0 0,0 0 0,-3 0 0,0 0 0,1 0 0,0 0 0,1 0 0,0 0 0,1 0 0,1 0 0,-1 0 0,1 0 0,1-5 0,-2 0 0,1 0 0,0 1 0,0 1 0,-4 1 0,1-4 0,-1 0 0,-3 1 0,1 1 0,0 1 0,2-4 0,-2-4 0,-3 1 0,0 0 0,2 3 0,2 3 0,1 1 0,3 1 0,0 2 0,-4 0 0,-2 1 0,-1-1 0,2-4 0,1-1 0,-3 0 0,2 1 0,2 1 0,0 1 0,-2 1 0,-3-4 0,1-1 0,1 1 0,2 1 0,2 1 0,-3 2 0,1 0 0,0 0 0,2 1 0,1 0 0,2 1 0,-1-1 0,0 0 0,1 0 0,-3 0 0,-1 0 0,-4 0 0,2 0 0,-4 0 0,-2-5 0,1 0 0,3 0 0,-2 1 0,2 1 0,2 1 0,2 1 0,2-4 0,0 0 0,2-1 0,-1 2 0,2 2 0,-5 0 0,-3 1 0,0 0 0,0-3 0,1-1 0,2 0 0,3 1 0,-1 1 0,2 1 0,-1 1 0,1 1 0,1 0 0,-2 0 0,2 0 0,-1 1 0,-1-1 0,2 0 0,-1 0 0,-1 0 0,1 0 0,0 0 0,0 0 0,-1 0 0,1 0 0,0 0 0,0 0 0,0 0 0,-4 0 0,-3 0 0,-2 0 0,-1 0 0,1 0 0,1 0 0,3 0 0,2 0 0,0 0 0,2 0 0,-3 0 0,1 0 0,-1 0 0,-2 0 0,0 0 0,1 0 0,2 0 0,-1 0 0,-1 0 0,1 0 0,-1 0 0,2 0 0,2 0 0,-5 0 0,-1 0 0,-2 0 0,2 0 0,2 0 0,2 0 0,0 0 0,2 0 0,1 0 0,-1 0 0,2 0 0,-2 0 0,2 0 0,-1 0 0,0 0 0,-4 0 0,0 0 0,0 0 0,1 0 0,-3 0 0,-3 0 0,1 0 0,0 0 0,3 0 0,1 0 0,2 5 0,1 0 0,0 0 0,-2-1 0,-1-1 0,-3 4 0,1-1 0,-1 0 0,3-2 0,-2-1 0,0-1 0,1-1 0,2-1 0,0 0 0,2 5 0,0-1 0,1 1 0,4 4 0,-4-1 0,0-1 0,0-1 0,-1-3 0,0-1 0,0-1 0,-4-1 0,1 0 0,0 0 0,-3 0 0,1-1 0,1 1 0,1 0 0,1 0 0,1 0 0,2 0 0,-1 0 0,1 0 0,0 0 0,0 0 0,0 0 0,0 0 0,0 0 0,0 0 0,0 0 0,0 0 0,-1 0 0,1 0 0,0 0 0,0 0 0,-1 0 0,1 0 0,1 0 0,-2 0 0,1 0 0,-4 0 0,0 5 0,0 0 0,1 0 0,1 4 0,0-1 0,1 4 0,1-2 0,-1-1 0,1-3 0,1-2 0,-2-2 0,1 4 0,0-1 0,0 0 0,0-1 0,-4-1 0,0-2 0,-3 0 0,0 0 0,0-2 0,-1 1 0,1 0 0,2 0 0,1 0 0,1 0 0,2-1 0,0 1 0,0 0 0,2 0 0,-1 0 0,0 0 0,0 0 0,0 0 0,-4 5 0,4 5 0,3 6 0,5 3 0,4 3 0,3 2 0,2 2 0,1 0 0,1 0 0,-1-1 0,5 6 0,-1 0 0,4 4 0,2-1 0,4-1 0,-2-2 0,1-2 0,5 3 0,1-6 0,2-1 0,3-1 0,7 0 0,3-6 0,3-4 0,-6 0 0,0-4 0,-4-3 0,-3-2 0,2-3 0,-2-1 0,-2-1 0,-1 0 0,0-1 0,-2 1 0,-1-1 0,0 1 0,3 0 0,1 0 0,0 0 0,-1 0 0,-1 0 0,0 0 0,-1 0 0,6 0 0,4 0 0,4 0 0,7 0 0,0 0 0,1 0 0,-1 0 0,0 0 0,-6 0 0,-3 0 0,-5 0 0,0 0 0,1 0 0,7 0 0,4 0 0,7 0 0,1 0 0,-1 0 0,-2 0 0,-6 0 0,-1 0 0,-5 0 0,-1-5 0,-3 0 0,1 0 0,4 1 0,4 1 0,4 1 0,1 1 0,5 0 0,-2 1 0,-1 0 0,-1 0 0,-6 1 0,-5-1 0,-5 0 0,-4 0 0,-2 0 0,-2 0 0,3 0 0,4 0 0,7 0 0,7 0 0,6 0 0,5 0 0,3 0 0,-6 0 0,-2 0 0,-7 0 0,-7 0 0,-5 0 0,-5 0 0,-2 0 0,3 0 0,10 0 0,10 0 0,16 0 0,4 5 0,2 0 0,-3 0 0,-10-1 0,-10-1 0,-8-1 0,-8-1 0,4 0 0,0-1 0,3-1 0,1 1 0,-2 0 0,-2 0 0,-4 0 0,-2 0 0,1 0 0,-1 0 0,-1 0 0,-1 0 0,2 0 0,0 5 0,-1 0 0,-1 0 0,3-1 0,3-1 0,3 4 0,6-1 0,2 5 0,5-2 0,4 4 0,0-2 0,-3-2 0,0 2 0,-7-2 0,-6-1 0,-5-3 0,-3-2 0,1 3 0,-3 0 0,4-1 0,7-1 0,-2-1 0,3-2 0,-2 0 0,-4-1 0,-2 0 0,-3 0 0,-2 0 0,3 0 0,2 4 0,0 1 0,3 0 0,2-1 0,-1-1 0,2-1 0,-3-1 0,-2 0 0,-3-1 0,-2 0 0,3-1 0,-2 1 0,-1 0 0,1 0 0,-3 0 0,1 0 0,-2 0 0,1 0 0,-1 0 0,-1 0 0,2 0 0,-1 0 0,-1 0 0,2 0 0,3 0 0,-1 0 0,5 0 0,-1 0 0,-1 0 0,2 0 0,0 0 0,-3 0 0,-1 0 0,2 0 0,3 0 0,-1 0 0,3 0 0,-2 0 0,2 0 0,-3 0 0,0 0 0,-3 0 0,-2 0 0,2 0 0,3 0 0,3 0 0,-1 0 0,-1 0 0,1 0 0,2 0 0,-2 0 0,-2 0 0,-2 0 0,-3 0 0,-1 0 0,-1 0 0,-1 0 0,0-5 0,3 0 0,8 0 0,0 1 0,-1 1 0,-1 1 0,0 1 0,-1 0 0,-2-4 0,-2 0 0,-2-5 0,-1 1 0,3 1 0,4 2 0,-1 2 0,4 2 0,-3 1 0,0 1 0,-3 0 0,2 0 0,-1 0 0,-2-4 0,0-1 0,-2 0 0,3 1 0,-1 1 0,3 1 0,4 0 0,-1 2 0,2 0 0,-3 0 0,-1 0 0,-3 1 0,-2-1 0,-1 0 0,-1 0 0,-1 0 0,4 0 0,-1 0 0,1 0 0,2 0 0,0 0 0,-1 0 0,-1 0 0,-1 0 0,-2 0 0,4 0 0,2 0 0,1 0 0,3 0 0,-2 0 0,-2 0 0,-2 0 0,-1 0 0,-3 0 0,0 0 0,0 0 0,-2 0 0,1 0 0,0 0 0,0 0 0,0 0 0,0 0 0,0 0 0,0 0 0,1 0 0,2 0 0,2 0 0,-2 0 0,4 0 0,-1 0 0,0 0 0,1 0 0,-1 0 0,3 0 0,-1 0 0,-1 0 0,-3-5 0,6 0 0,-1 0 0,-1 1 0,-1 1 0,-3 1 0,-1 1 0,-2 1 0,0-1 0,-1 2 0,0-1 0,0 0 0,0 0 0,-1 0 0,2 0 0,-1 1 0,0-6 0,0-5 0,0-6 0,-3-3 0,-1-3 0,-3-3 0,0 0 0,-2-1 0,-3 0 0,2 0 0,-2 0 0,-1 1 0,-2 0 0,-1 0 0,-1 0 0,-1 0 0,0 0 0,0 1 0,-4-1 0,0 0 0,-4 5 0,2 0 0,-4 5 0,-2 0 0,2-2 0,-3 3 0,4-2 0,-2 4 0,-2-3 0,-1 4 0,-2 2 0,0-2 0,-2 3 0,0-4 0,-1 2 0,0-3 0,1 2 0,-1 3 0,1 1 0,3-1 0,2 1 0,-2-4 0,0 2 0,-1-4 0,6 2 0,8-3 0,5 3 0,8 2 0,0-2 0,3 2 0,0 2 0,3 2 0,-3 7 0,-4 6 0,-3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9/24/2024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chester.app.box.com/folder/222754456420?s=2ujfmgtzjvrb4t1493uw70hfxh6uqz4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Universal </a:t>
            </a:r>
            <a:r>
              <a:rPr lang="en-US" sz="4400" b="1" dirty="0" err="1"/>
              <a:t>OnCore</a:t>
            </a:r>
            <a:r>
              <a:rPr lang="en-US" sz="4400" b="1" dirty="0"/>
              <a:t> Use at URMC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2024 Update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BC599902-BEF6-F548-30D1-3C7264E9E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3" y="6042640"/>
            <a:ext cx="2458707" cy="7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923212" y="1676400"/>
            <a:ext cx="3657600" cy="2438400"/>
          </a:xfrm>
        </p:spPr>
        <p:txBody>
          <a:bodyPr anchor="ctr"/>
          <a:lstStyle/>
          <a:p>
            <a:pPr algn="ctr"/>
            <a:r>
              <a:rPr lang="en-US" b="1" dirty="0"/>
              <a:t>Universal </a:t>
            </a:r>
            <a:r>
              <a:rPr lang="en-US" b="1" dirty="0" err="1"/>
              <a:t>OnCore</a:t>
            </a:r>
            <a:r>
              <a:rPr lang="en-US" b="1" dirty="0"/>
              <a:t> Use Policy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161B25B4-AB18-D082-DF32-0591F8C9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3" y="6042640"/>
            <a:ext cx="2458707" cy="786786"/>
          </a:xfrm>
          <a:prstGeom prst="rect">
            <a:avLst/>
          </a:prstGeom>
        </p:spPr>
      </p:pic>
      <p:graphicFrame>
        <p:nvGraphicFramePr>
          <p:cNvPr id="10" name="Picture Placeholder 9">
            <a:extLst>
              <a:ext uri="{FF2B5EF4-FFF2-40B4-BE49-F238E27FC236}">
                <a16:creationId xmlns:a16="http://schemas.microsoft.com/office/drawing/2014/main" id="{2A0E4B7E-CAA6-8766-4FBA-2DBE4D73B6D4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65927447"/>
              </p:ext>
            </p:extLst>
          </p:nvPr>
        </p:nvGraphicFramePr>
        <p:xfrm>
          <a:off x="836612" y="29547"/>
          <a:ext cx="6934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212" y="1676400"/>
            <a:ext cx="5181599" cy="243840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Goal: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All Qualifying Studies in </a:t>
            </a:r>
            <a:r>
              <a:rPr lang="en-US" b="1" dirty="0" err="1"/>
              <a:t>OnCore</a:t>
            </a:r>
            <a:r>
              <a:rPr lang="en-US" b="1" dirty="0"/>
              <a:t> by July 2025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2736A7D-4DB4-8CBD-2DEE-2F9A8D045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211" y="152400"/>
            <a:ext cx="4636387" cy="6553200"/>
          </a:xfrm>
          <a:prstGeom prst="rect">
            <a:avLst/>
          </a:prstGeom>
          <a:noFill/>
        </p:spPr>
      </p:pic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19F66AEE-C664-EB6A-181B-F352D57A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3" y="6042640"/>
            <a:ext cx="2458707" cy="7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DC137E-6BA3-9EDA-E552-79EA6320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1" y="863817"/>
            <a:ext cx="6400800" cy="387450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FE56E9-D9B6-AF44-23CA-55A4D344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194344"/>
            <a:ext cx="9601200" cy="609600"/>
          </a:xfrm>
        </p:spPr>
        <p:txBody>
          <a:bodyPr/>
          <a:lstStyle/>
          <a:p>
            <a:pPr algn="ctr"/>
            <a:r>
              <a:rPr lang="en-US" b="1" dirty="0"/>
              <a:t>Where to find more information?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0AE5F-65D1-2D8C-10B1-B2AEBBE5C113}"/>
              </a:ext>
            </a:extLst>
          </p:cNvPr>
          <p:cNvSpPr txBox="1"/>
          <p:nvPr/>
        </p:nvSpPr>
        <p:spPr>
          <a:xfrm>
            <a:off x="9485965" y="863817"/>
            <a:ext cx="2552047" cy="19882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Look for communication: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Faculty@</a:t>
            </a:r>
            <a:b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URMC This Week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Levy Letter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WCI Update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UR CTSI Weekly Update</a:t>
            </a:r>
            <a:endParaRPr lang="en-US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dirty="0"/>
              <a:t>Research Liaison Email</a:t>
            </a:r>
          </a:p>
          <a:p>
            <a:pPr algn="ctr">
              <a:lnSpc>
                <a:spcPct val="90000"/>
              </a:lnSpc>
            </a:pPr>
            <a:r>
              <a:rPr lang="en-US" sz="1600" dirty="0"/>
              <a:t>OCR Exchange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D73702-054D-5A0A-BA9C-8D06EF8DAF7E}"/>
                  </a:ext>
                </a:extLst>
              </p14:cNvPr>
              <p14:cNvContentPartPr/>
              <p14:nvPr/>
            </p14:nvContentPartPr>
            <p14:xfrm>
              <a:off x="1293812" y="2570216"/>
              <a:ext cx="3866400" cy="35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D73702-054D-5A0A-BA9C-8D06EF8DA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812" y="2552216"/>
                <a:ext cx="3902040" cy="39528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3F5EA0-915D-F9FA-B08F-6FFCBDA95EDF}"/>
              </a:ext>
            </a:extLst>
          </p:cNvPr>
          <p:cNvCxnSpPr>
            <a:cxnSpLocks/>
          </p:cNvCxnSpPr>
          <p:nvPr/>
        </p:nvCxnSpPr>
        <p:spPr>
          <a:xfrm flipH="1">
            <a:off x="5186965" y="2243255"/>
            <a:ext cx="2450400" cy="40826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A160523-7F4B-44FA-4CF9-146118D29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436" y="2929856"/>
            <a:ext cx="6088129" cy="38716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0BDD22-5406-DBE1-A994-87B2F78CD59F}"/>
                  </a:ext>
                </a:extLst>
              </p14:cNvPr>
              <p14:cNvContentPartPr/>
              <p14:nvPr/>
            </p14:nvContentPartPr>
            <p14:xfrm>
              <a:off x="9142412" y="6078905"/>
              <a:ext cx="2823494" cy="359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0BDD22-5406-DBE1-A994-87B2F78CD5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24412" y="6060905"/>
                <a:ext cx="2859134" cy="39528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F0A32D-E8D4-DB24-3B7A-70D8D865E91A}"/>
              </a:ext>
            </a:extLst>
          </p:cNvPr>
          <p:cNvCxnSpPr/>
          <p:nvPr/>
        </p:nvCxnSpPr>
        <p:spPr>
          <a:xfrm flipH="1">
            <a:off x="10899106" y="4698783"/>
            <a:ext cx="1066800" cy="12954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8E57-11AE-EC70-D160-B9091C06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Preparation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EEDF-EE52-F36F-3417-7C078D28C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OnCore</a:t>
            </a:r>
            <a:r>
              <a:rPr lang="en-US" dirty="0"/>
              <a:t> Use Survey – March 2024</a:t>
            </a:r>
          </a:p>
          <a:p>
            <a:r>
              <a:rPr lang="en-US" dirty="0"/>
              <a:t>Departmental/Divisional meetings to gather input and improve communication</a:t>
            </a:r>
          </a:p>
          <a:p>
            <a:pPr lvl="1"/>
            <a:r>
              <a:rPr lang="en-US" dirty="0"/>
              <a:t>“We Can’t Fix It If We Don’t Know It’s Broken”</a:t>
            </a:r>
          </a:p>
          <a:p>
            <a:r>
              <a:rPr lang="en-US" dirty="0"/>
              <a:t>OCR Staff additions</a:t>
            </a:r>
          </a:p>
          <a:p>
            <a:r>
              <a:rPr lang="en-US" dirty="0"/>
              <a:t>Develop New Training Opportunities</a:t>
            </a:r>
          </a:p>
          <a:p>
            <a:r>
              <a:rPr lang="en-US" dirty="0"/>
              <a:t>Health Check (review) of current </a:t>
            </a:r>
            <a:r>
              <a:rPr lang="en-US" dirty="0" err="1"/>
              <a:t>OnCore</a:t>
            </a:r>
            <a:r>
              <a:rPr lang="en-US" dirty="0"/>
              <a:t> practices and integrations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Pit crew working on yellow racecar">
            <a:extLst>
              <a:ext uri="{FF2B5EF4-FFF2-40B4-BE49-F238E27FC236}">
                <a16:creationId xmlns:a16="http://schemas.microsoft.com/office/drawing/2014/main" id="{C18D6359-9EC2-558A-690C-B655A20450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357967"/>
            <a:ext cx="4699000" cy="31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/>
              <a:t>Implementation Plan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>
          <a:xfrm>
            <a:off x="1065212" y="1495484"/>
            <a:ext cx="8534400" cy="57551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32104">
              <a:spcAft>
                <a:spcPts val="600"/>
              </a:spcAft>
            </a:pPr>
            <a:r>
              <a:rPr lang="en-US" sz="2400" dirty="0" err="1"/>
              <a:t>OnCore</a:t>
            </a:r>
            <a:r>
              <a:rPr lang="en-US" sz="2400" dirty="0"/>
              <a:t> Re-</a:t>
            </a:r>
            <a:r>
              <a:rPr lang="en-US" sz="2400" dirty="0" err="1"/>
              <a:t>RollOut</a:t>
            </a:r>
            <a:r>
              <a:rPr lang="en-US" sz="2400" dirty="0"/>
              <a:t> will be split into 3 phases: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EB60E6C0-67B9-7A47-5776-7CB6E201E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3" y="6042640"/>
            <a:ext cx="2458707" cy="78678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043E4A-CF59-BE24-D159-AD58028E7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159082"/>
              </p:ext>
            </p:extLst>
          </p:nvPr>
        </p:nvGraphicFramePr>
        <p:xfrm>
          <a:off x="1293813" y="2638484"/>
          <a:ext cx="10363200" cy="3516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414CB0-4CAC-4D2B-BF1B-339DAF8C9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219050"/>
              </p:ext>
            </p:extLst>
          </p:nvPr>
        </p:nvGraphicFramePr>
        <p:xfrm>
          <a:off x="1301190" y="2125751"/>
          <a:ext cx="9593822" cy="57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Desired Outcomes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6CE5D9-3905-572D-8101-B7E911F8D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b="1" dirty="0"/>
              <a:t>Dashboards and Reporting</a:t>
            </a:r>
            <a:r>
              <a:rPr lang="en-US" dirty="0"/>
              <a:t>: Develop reports and dashboards to provide clear and comprehensive information to research team leadership and university leadership.  </a:t>
            </a:r>
          </a:p>
          <a:p>
            <a:r>
              <a:rPr lang="en-US" dirty="0"/>
              <a:t>Provide </a:t>
            </a:r>
            <a:r>
              <a:rPr lang="en-US" b="1" dirty="0"/>
              <a:t>metrics </a:t>
            </a:r>
            <a:r>
              <a:rPr lang="en-US" dirty="0"/>
              <a:t>to allow research teams to make data-driven decisions regarding their portfolio and the best use of their resources</a:t>
            </a:r>
          </a:p>
          <a:p>
            <a:r>
              <a:rPr lang="en-US" b="1" dirty="0"/>
              <a:t>Target and track enrollment </a:t>
            </a:r>
            <a:r>
              <a:rPr lang="en-US" dirty="0"/>
              <a:t>for all trials</a:t>
            </a:r>
          </a:p>
          <a:p>
            <a:r>
              <a:rPr lang="en-US" sz="2400" b="1" dirty="0"/>
              <a:t>Increase </a:t>
            </a:r>
            <a:r>
              <a:rPr lang="en-US" sz="2400" dirty="0"/>
              <a:t>clinical trial </a:t>
            </a:r>
            <a:r>
              <a:rPr lang="en-US" sz="2400" b="1" dirty="0"/>
              <a:t>cost recovery</a:t>
            </a:r>
          </a:p>
          <a:p>
            <a:r>
              <a:rPr lang="en-US" dirty="0"/>
              <a:t>Begin cost recovery for Advarra applications through $2500 </a:t>
            </a:r>
            <a:r>
              <a:rPr lang="en-US" b="1" dirty="0"/>
              <a:t>CTMS start up fee </a:t>
            </a:r>
            <a:r>
              <a:rPr lang="en-US" dirty="0"/>
              <a:t>for industry-only studies</a:t>
            </a:r>
            <a:endParaRPr lang="en-US" sz="2400" dirty="0"/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CB5B86C9-7F77-7A5C-0FAE-790226BC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93" y="6042640"/>
            <a:ext cx="2458707" cy="7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A424-9859-1711-B6F1-A8CAC52C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812" y="228600"/>
            <a:ext cx="3810000" cy="1676400"/>
          </a:xfrm>
        </p:spPr>
        <p:txBody>
          <a:bodyPr anchor="ctr"/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 </a:t>
            </a:r>
            <a:r>
              <a:rPr lang="en-US" b="1" dirty="0"/>
              <a:t>CTMS Start up Fee 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DCCD0FD-4267-5149-D609-511AF2057A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1" b="1021"/>
          <a:stretch/>
        </p:blipFill>
        <p:spPr>
          <a:xfrm>
            <a:off x="1522412" y="381000"/>
            <a:ext cx="4688841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F4EA-5FE5-0136-0103-7CBCDA536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3612" y="1752600"/>
            <a:ext cx="42672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1)  For departments using OCR for budgeting: OCR has began charging all new industry-sponsored trials a one-time $2500 CTMS Start Up Fee (including </a:t>
            </a:r>
            <a:r>
              <a:rPr lang="en-US" dirty="0" err="1"/>
              <a:t>indirects</a:t>
            </a:r>
            <a:r>
              <a:rPr lang="en-US" dirty="0"/>
              <a:t>/OH)</a:t>
            </a:r>
          </a:p>
          <a:p>
            <a:pPr marL="342900" indent="-342900">
              <a:buAutoNum type="arabicParenR" startAt="2"/>
            </a:pPr>
            <a:r>
              <a:rPr lang="en-US" dirty="0"/>
              <a:t>For departments handling their own budgeting: the CTMS fee plus </a:t>
            </a:r>
            <a:r>
              <a:rPr lang="en-US" dirty="0" err="1"/>
              <a:t>indirects</a:t>
            </a:r>
            <a:r>
              <a:rPr lang="en-US" dirty="0"/>
              <a:t> should be negotiated in your budget as a pass-through to the sponsor. OCR has provided a memo for use when communicating with the sponsor. </a:t>
            </a:r>
          </a:p>
          <a:p>
            <a:endParaRPr lang="en-US" dirty="0"/>
          </a:p>
          <a:p>
            <a:pPr algn="ctr"/>
            <a:r>
              <a:rPr lang="en-US" b="1" dirty="0"/>
              <a:t>The CTMS Start Up Fee will be billed upon calendar completion through CTSI in the same manner as the other OCR Finance services.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3DB0C-E05C-812F-3981-DB2EAFD7FE50}"/>
              </a:ext>
            </a:extLst>
          </p:cNvPr>
          <p:cNvSpPr txBox="1"/>
          <p:nvPr/>
        </p:nvSpPr>
        <p:spPr>
          <a:xfrm>
            <a:off x="760412" y="615383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(6) OCR Shared Information for Departments | Powered by Box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71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1378</TotalTime>
  <Words>411</Words>
  <Application>Microsoft Office PowerPoint</Application>
  <PresentationFormat>Custom</PresentationFormat>
  <Paragraphs>57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Euphemia</vt:lpstr>
      <vt:lpstr>Serenity 16x9</vt:lpstr>
      <vt:lpstr>Universal OnCore Use at URMC</vt:lpstr>
      <vt:lpstr>Universal OnCore Use Policy</vt:lpstr>
      <vt:lpstr>Goal:  All Qualifying Studies in OnCore by July 2025</vt:lpstr>
      <vt:lpstr>Where to find more information?</vt:lpstr>
      <vt:lpstr>Preparation for Implementation</vt:lpstr>
      <vt:lpstr>Implementation Plan</vt:lpstr>
      <vt:lpstr>Desired Outcomes </vt:lpstr>
      <vt:lpstr>NEW CTMS Start up Fee 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OnCore Use at URMC</dc:title>
  <dc:creator>Lang, Ashlee</dc:creator>
  <cp:lastModifiedBy>Ritz, Michael</cp:lastModifiedBy>
  <cp:revision>22</cp:revision>
  <dcterms:created xsi:type="dcterms:W3CDTF">2024-07-22T19:32:52Z</dcterms:created>
  <dcterms:modified xsi:type="dcterms:W3CDTF">2024-09-24T19:32:51Z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