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838842098" r:id="rId2"/>
    <p:sldId id="838842106" r:id="rId3"/>
    <p:sldId id="838842113" r:id="rId4"/>
    <p:sldId id="838842114" r:id="rId5"/>
    <p:sldId id="838842115" r:id="rId6"/>
    <p:sldId id="838842116" r:id="rId7"/>
    <p:sldId id="838842117" r:id="rId8"/>
    <p:sldId id="838842110" r:id="rId9"/>
    <p:sldId id="838842111" r:id="rId10"/>
    <p:sldId id="8388421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6B"/>
    <a:srgbClr val="FFD100"/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86811" autoAdjust="0"/>
  </p:normalViewPr>
  <p:slideViewPr>
    <p:cSldViewPr snapToGrid="0">
      <p:cViewPr>
        <p:scale>
          <a:sx n="75" d="100"/>
          <a:sy n="75" d="100"/>
        </p:scale>
        <p:origin x="183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EB92-2E3E-0248-B9E7-B879AB1A766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3EE-54BD-C643-A697-7BBE9E29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F77C-C2EF-5C34-F598-07AD88FB1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396AF-C8B6-250B-59E2-8E8FEE738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51883-F8C2-F5E2-D18E-6EF28A07D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00165-F914-DAEA-E81E-D0386429B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D663-4089-17EA-1C34-311612FC4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07F25-4002-F7BA-9C07-FF4F5A61B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B6180-6EC4-E58A-9719-271DCD3DB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04E53-814B-8FD2-0E0F-163CE217B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FC7A5-4EC4-1D8E-FD51-2F62253B7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94675-4564-4A3D-E1F4-5AD3A645B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8AA34-2118-97C4-33A0-4C6FEE8BB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B7341-3D7C-795A-E286-1EDF43FCC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289FE-681C-8A93-2BF2-F1D0A13E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E294B-7D0D-DBC6-DCFB-C9FCA5071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994A9-C2A2-19AA-CE74-857F9CAA8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EB50E-F4FA-D22E-834A-544C23B4C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97146-B6E4-B077-BD40-96384522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B241D-9DAE-70D6-CF70-C2CBE851D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72495-ED78-3FF1-698D-2DC235BB6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BE67-0901-5660-B0CD-10668514D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25B27-2DA6-4C9C-1202-984F1FD3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A685F-8113-86A7-6A03-2B746AC85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DE68C-F2B0-02C0-F797-0100A7586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C8837-E698-32D1-FF27-C62EEC5E7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B7B7D-F517-F965-FDF6-4AB752AC3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61D86-2716-B302-4B54-C21E2F18F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6250D-88E7-5C0B-F9E3-65F3EC027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85C4D-B84C-495B-123E-4CA7DB127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3EE-54BD-C643-A697-7BBE9E29C5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873A-C689-AC2B-40D3-A9245498F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3D1F5-4DAD-3540-0701-BFFEBC6F5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1B57-C7D7-1F47-D149-ECCB46A8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7BF35-F8F1-659F-153B-DE5B9FA5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0D15-6FB9-F243-F369-58B8F7F9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5E72-8869-285C-8FCE-895BC5BC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A44A4-D9F7-75DF-3686-2E7B94DD1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C2CFF-2CEC-4490-7C8E-C4966020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7960B-8558-4687-CB27-59D4667F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BD96-DF54-55FA-5736-9F92A513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8714F-9526-30C6-556C-07CE78374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59587-E462-9180-B5C2-A70E7A099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4F49B-2FED-D49C-5969-88C5B018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8F810-91C2-D640-1A05-6DCB4DBA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17D13-FEBE-6240-BEAE-B1B339E0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3A0F-8A1A-7A64-6644-75ED0A81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2DE9-AD6C-DE3B-FAB2-589CDF2BC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3DABC-1B90-2B87-D93D-EA16A5C8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CF62C-1AC2-57F8-C7B2-DCAE8BD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54806-DAA9-9FF4-C811-A60BD5E4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DD30-E333-E9B4-2037-ECCCC3CC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B2799-CC96-C9BF-4772-E1DE94B0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4FED7-EB84-1069-C3F3-C2B2EAA3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1A317-C748-7876-DFA2-04D0D991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501E-2B90-24A2-B00C-C34BFB1F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8A57-668F-D366-112C-1F1262A7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7FE4A-A640-E024-9185-EC77193AD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CDAC0-3A3B-8457-0650-F9D39F4B1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3CBB-5F47-0D98-A771-6D0465D4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41FE8-1B3D-692F-FF5E-AC62A5FF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EA19-C168-3A3A-A9D2-0A323A21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3FB-6D20-1838-9A9A-41F12CF7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30784-078F-E758-E752-F3390CA0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46240-B7CA-B272-70FB-14AB9593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53D9A-7CDB-5A66-764F-BD17F1864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74077-1F27-3477-2A10-646752FBA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F2065-4386-E00F-7612-B28A888E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7A103-8703-3CE3-83A3-EDBBB82F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77B6B-FB2E-61A0-E3C5-E7D7940B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2605-63BE-BF42-532B-28CF2E13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86FA1-2E37-A2A6-8D7B-A4486E52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1FF56-D5DD-1B26-6237-A4E669F3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8B195-35B8-5B0A-E4FC-833020BA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AD9FD-2E9C-8DEA-741B-54605CE1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A929B-2BCD-32E3-D09F-4CB42012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84EA-4FCE-1520-5977-4BB2E3F6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6D2D-4F2D-B3B5-7F20-BBD21893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E6F7-A59E-53ED-E6B3-6320232A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7E8CA-4CCF-66CB-93C3-23E9F3A40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030A7-FEDD-6DF8-C531-4F5FAA22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F0384-4C62-EC70-9153-C0658F68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C1987-0635-712B-1C9F-09B82E47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5851-2A65-99A5-7E26-E99F88EB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D6C2D-A867-FF36-FCB9-5BB0FA22E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27884-B7EB-2BC1-C45E-24B934DF1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50A8-4AFD-4304-2FF6-6B37B89E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6939D-527A-D102-C54F-DE6B07C5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B10F2-0218-6980-A463-671D587A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E8E8D-D1BD-E5B6-5175-B00AC0F6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9ADB-5C52-4E0D-F3B5-3453B741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73D4-4C86-DBF2-E276-398EB88FB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B8947-CDAD-534E-9F2D-17FCD16BE7FB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8DFB1-8B58-1838-98E8-07A88A7D7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69A3-959C-5690-9690-358BA26A5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2F660-6C43-4D47-80A5-384343AC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4A3F-D079-90EC-F45E-D8DFCED8138E}"/>
              </a:ext>
            </a:extLst>
          </p:cNvPr>
          <p:cNvSpPr txBox="1">
            <a:spLocks/>
          </p:cNvSpPr>
          <p:nvPr/>
        </p:nvSpPr>
        <p:spPr>
          <a:xfrm>
            <a:off x="831849" y="2919825"/>
            <a:ext cx="7973103" cy="6482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OVPR Updates | InfoReady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AAC17-F93D-FDBD-9688-9A59C6A5B7BB}"/>
              </a:ext>
            </a:extLst>
          </p:cNvPr>
          <p:cNvSpPr txBox="1"/>
          <p:nvPr/>
        </p:nvSpPr>
        <p:spPr>
          <a:xfrm>
            <a:off x="936171" y="3614056"/>
            <a:ext cx="4976114" cy="143752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F0759A-F1CD-F15F-0B4B-93217945E7FA}"/>
              </a:ext>
            </a:extLst>
          </p:cNvPr>
          <p:cNvSpPr txBox="1">
            <a:spLocks/>
          </p:cNvSpPr>
          <p:nvPr/>
        </p:nvSpPr>
        <p:spPr>
          <a:xfrm>
            <a:off x="831850" y="3920882"/>
            <a:ext cx="5702300" cy="24547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2025 CLASP Meeting</a:t>
            </a:r>
          </a:p>
        </p:txBody>
      </p:sp>
    </p:spTree>
    <p:extLst>
      <p:ext uri="{BB962C8B-B14F-4D97-AF65-F5344CB8AC3E}">
        <p14:creationId xmlns:p14="http://schemas.microsoft.com/office/powerpoint/2010/main" val="271289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6D8D59-4DB3-DA30-5DED-6C5E3A0A350F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21E24-D24C-71AB-6381-55C72433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14" y="297950"/>
            <a:ext cx="5018669" cy="6262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EC478-3A26-67A8-025D-EDF8037007C0}"/>
              </a:ext>
            </a:extLst>
          </p:cNvPr>
          <p:cNvSpPr txBox="1"/>
          <p:nvPr/>
        </p:nvSpPr>
        <p:spPr>
          <a:xfrm>
            <a:off x="8316803" y="1587783"/>
            <a:ext cx="217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through SSO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A1EF3155-EC31-5300-33AD-37747534C56B}"/>
              </a:ext>
            </a:extLst>
          </p:cNvPr>
          <p:cNvSpPr/>
          <p:nvPr/>
        </p:nvSpPr>
        <p:spPr>
          <a:xfrm>
            <a:off x="7011118" y="1726057"/>
            <a:ext cx="1419899" cy="1541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0170E-F20F-AE3D-32B1-3219199A9E7A}"/>
              </a:ext>
            </a:extLst>
          </p:cNvPr>
          <p:cNvSpPr txBox="1"/>
          <p:nvPr/>
        </p:nvSpPr>
        <p:spPr>
          <a:xfrm>
            <a:off x="9217152" y="4979505"/>
            <a:ext cx="217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new users register here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9E8960A-2B4A-9158-D25A-D5B7AD947FBC}"/>
              </a:ext>
            </a:extLst>
          </p:cNvPr>
          <p:cNvSpPr/>
          <p:nvPr/>
        </p:nvSpPr>
        <p:spPr>
          <a:xfrm rot="20537894">
            <a:off x="8146106" y="5525618"/>
            <a:ext cx="1419899" cy="1541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C0D40-6280-1796-35BE-F59C70B6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4B9E8-6460-0CE1-89C6-EE8FF328923C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A2B3D-97BC-5E17-FB00-50F9257DE7E5}"/>
              </a:ext>
            </a:extLst>
          </p:cNvPr>
          <p:cNvSpPr txBox="1"/>
          <p:nvPr/>
        </p:nvSpPr>
        <p:spPr>
          <a:xfrm>
            <a:off x="445609" y="657713"/>
            <a:ext cx="3687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</a:rPr>
              <a:t>InfoReady</a:t>
            </a:r>
            <a:endParaRPr lang="en-US" sz="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B1F76-C247-A04D-8288-EFD926B21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91" y="1609724"/>
            <a:ext cx="7777400" cy="493161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0AC3B0-E773-97AE-9170-DD5893248ABD}"/>
              </a:ext>
            </a:extLst>
          </p:cNvPr>
          <p:cNvSpPr txBox="1"/>
          <p:nvPr/>
        </p:nvSpPr>
        <p:spPr>
          <a:xfrm>
            <a:off x="312045" y="1561295"/>
            <a:ext cx="34380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Web-based platform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</a:t>
            </a:r>
            <a:r>
              <a:rPr lang="en-US" b="1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funding</a:t>
            </a: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competitions (URAs, Furth Fund) and </a:t>
            </a:r>
            <a:r>
              <a:rPr lang="en-US" b="1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Streamlines</a:t>
            </a: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submission, review, and approval of proposals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 intake </a:t>
            </a: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more email)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and notifications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assign a </a:t>
            </a:r>
            <a:r>
              <a:rPr lang="en-US" b="1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1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306CC-0083-7E6F-3CA3-5CB9DB44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31D1C-AD36-8A70-3554-30D62E1700B1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9C0CB-0151-DD28-BB2F-55666ECF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63" y="338644"/>
            <a:ext cx="7325476" cy="464505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4785E-BC10-9CD6-FB48-07578CAE768D}"/>
              </a:ext>
            </a:extLst>
          </p:cNvPr>
          <p:cNvSpPr txBox="1"/>
          <p:nvPr/>
        </p:nvSpPr>
        <p:spPr>
          <a:xfrm>
            <a:off x="220963" y="5319027"/>
            <a:ext cx="343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 the homepage or calendar for open opportunities (no login required)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49BFC-28AB-4A77-F828-E11BCD37EF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247"/>
          <a:stretch>
            <a:fillRect/>
          </a:stretch>
        </p:blipFill>
        <p:spPr>
          <a:xfrm>
            <a:off x="4645561" y="3630615"/>
            <a:ext cx="7325476" cy="2888741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892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AED3-5B00-2E7B-25E8-DE031108F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096A0-443B-0DFD-6B50-C8209D8BFF08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EEC94-0C01-A587-5912-630262BBE177}"/>
              </a:ext>
            </a:extLst>
          </p:cNvPr>
          <p:cNvSpPr txBox="1"/>
          <p:nvPr/>
        </p:nvSpPr>
        <p:spPr>
          <a:xfrm>
            <a:off x="7374238" y="2967335"/>
            <a:ext cx="343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funding opportunity information and requirements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74AD5-1556-0CE2-947F-F04E6737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24" y="374127"/>
            <a:ext cx="5553850" cy="5944430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880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404E6-60BC-4730-7F76-9F112D607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E51450-0871-493C-EE0C-95251F3F4FEA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479BF-1339-3F3F-8E2E-55A706749DD3}"/>
              </a:ext>
            </a:extLst>
          </p:cNvPr>
          <p:cNvSpPr txBox="1"/>
          <p:nvPr/>
        </p:nvSpPr>
        <p:spPr>
          <a:xfrm>
            <a:off x="290788" y="5091410"/>
            <a:ext cx="343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funding opportunity information and requirements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AF1BD-0D83-3260-259C-FBA81F35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88" y="94567"/>
            <a:ext cx="5372831" cy="4567535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00128-6463-675A-B987-56E093D4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7" y="767032"/>
            <a:ext cx="5816934" cy="5619750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050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8ADD-5385-7006-D7C1-214482DE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27F25-A9AA-BEBD-3FA9-2BC606D7399C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5C9CD-4DDE-2F29-FC9A-82BBE2601CC4}"/>
              </a:ext>
            </a:extLst>
          </p:cNvPr>
          <p:cNvSpPr txBox="1"/>
          <p:nvPr/>
        </p:nvSpPr>
        <p:spPr>
          <a:xfrm>
            <a:off x="394924" y="5188788"/>
            <a:ext cx="5357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open funding 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online form and upload required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 final application prior to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save as a draft and come back to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3843C-49F2-251B-6239-136984F9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61" y="122030"/>
            <a:ext cx="5149262" cy="4945270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73EBB-8EE8-2E11-F355-DB80A821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87" y="900275"/>
            <a:ext cx="4806421" cy="5297772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692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6CA1-0EC3-9EB4-CAEF-99892E7B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94F71-53B8-4908-6E48-5E27510FDDCB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E588B-A60D-CBDF-7550-167DE51CAB7B}"/>
              </a:ext>
            </a:extLst>
          </p:cNvPr>
          <p:cNvSpPr txBox="1"/>
          <p:nvPr/>
        </p:nvSpPr>
        <p:spPr>
          <a:xfrm>
            <a:off x="540511" y="5797697"/>
            <a:ext cx="307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history available!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35C1-7D3F-4CFC-16C2-6582289E1A8A}"/>
              </a:ext>
            </a:extLst>
          </p:cNvPr>
          <p:cNvSpPr txBox="1"/>
          <p:nvPr/>
        </p:nvSpPr>
        <p:spPr>
          <a:xfrm>
            <a:off x="9282669" y="5906868"/>
            <a:ext cx="208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 a Proxy</a:t>
            </a:r>
          </a:p>
          <a:p>
            <a:endParaRPr lang="en-US" dirty="0">
              <a:solidFill>
                <a:srgbClr val="07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ocument file handing over document stock illustrations">
            <a:extLst>
              <a:ext uri="{FF2B5EF4-FFF2-40B4-BE49-F238E27FC236}">
                <a16:creationId xmlns:a16="http://schemas.microsoft.com/office/drawing/2014/main" id="{585B5705-8C79-5F09-D778-0BF61667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39" y="2604184"/>
            <a:ext cx="3308350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D2889-7643-016A-82E5-ABFDD948B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86" y="591772"/>
            <a:ext cx="8131528" cy="4945428"/>
          </a:xfrm>
          <a:prstGeom prst="rect">
            <a:avLst/>
          </a:prstGeom>
          <a:ln w="15875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39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F0C0-CB8B-B2FA-3091-60BF8B89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4931D0B-59E2-5503-F255-3DB4182F2228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3341D4-A723-5E72-8DF5-895DF435A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3" y="701304"/>
            <a:ext cx="7593966" cy="398683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B67E662-3037-8A36-54B5-9A929E0C4EA0}"/>
              </a:ext>
            </a:extLst>
          </p:cNvPr>
          <p:cNvSpPr/>
          <p:nvPr/>
        </p:nvSpPr>
        <p:spPr>
          <a:xfrm rot="8314415">
            <a:off x="1051601" y="4277046"/>
            <a:ext cx="2430656" cy="211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244AE9-2F3D-0501-3250-AFE6A58CC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829" y="983072"/>
            <a:ext cx="3892279" cy="3738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ADF234-51BA-715E-E3F1-BD8D2D5E7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829" y="4721419"/>
            <a:ext cx="3905944" cy="1014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BA3FFF-958A-1F5D-D22F-99A795E4297F}"/>
              </a:ext>
            </a:extLst>
          </p:cNvPr>
          <p:cNvSpPr txBox="1"/>
          <p:nvPr/>
        </p:nvSpPr>
        <p:spPr>
          <a:xfrm>
            <a:off x="308055" y="5369208"/>
            <a:ext cx="217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InfoReady through OVPR website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F43EC-D57F-2E0B-6131-8EB10245E94C}"/>
              </a:ext>
            </a:extLst>
          </p:cNvPr>
          <p:cNvSpPr txBox="1"/>
          <p:nvPr/>
        </p:nvSpPr>
        <p:spPr>
          <a:xfrm>
            <a:off x="5709684" y="5735761"/>
            <a:ext cx="217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through NOFO via VPR Funding Opps Listserv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50EB0FC-CFB3-F5FF-59C0-061EBB2DB04D}"/>
              </a:ext>
            </a:extLst>
          </p:cNvPr>
          <p:cNvSpPr/>
          <p:nvPr/>
        </p:nvSpPr>
        <p:spPr>
          <a:xfrm rot="10057131">
            <a:off x="7879966" y="5610863"/>
            <a:ext cx="1801291" cy="1594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F42D-D146-1004-4CC1-CE48307E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C53372-F35F-58DA-6C7E-BAF370587755}"/>
              </a:ext>
            </a:extLst>
          </p:cNvPr>
          <p:cNvSpPr txBox="1"/>
          <p:nvPr/>
        </p:nvSpPr>
        <p:spPr>
          <a:xfrm>
            <a:off x="0" y="218392"/>
            <a:ext cx="12192000" cy="109728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7406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AFBC32-CF9F-573B-1A22-C08ABE93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2" y="767032"/>
            <a:ext cx="12009208" cy="435527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918511-18CE-5123-E7B3-C7C19A99836F}"/>
              </a:ext>
            </a:extLst>
          </p:cNvPr>
          <p:cNvSpPr/>
          <p:nvPr/>
        </p:nvSpPr>
        <p:spPr>
          <a:xfrm>
            <a:off x="10877762" y="683125"/>
            <a:ext cx="698642" cy="54453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5A09E-9F6B-B841-402A-7818B3C03AED}"/>
              </a:ext>
            </a:extLst>
          </p:cNvPr>
          <p:cNvSpPr txBox="1"/>
          <p:nvPr/>
        </p:nvSpPr>
        <p:spPr>
          <a:xfrm>
            <a:off x="513110" y="5670943"/>
            <a:ext cx="664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on the University of Rochester InfoReady homepage, click Log In at the top right-hand corner of the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229B1BE-652C-F865-05D3-7EBD1BA824DD}"/>
              </a:ext>
            </a:extLst>
          </p:cNvPr>
          <p:cNvSpPr/>
          <p:nvPr/>
        </p:nvSpPr>
        <p:spPr>
          <a:xfrm rot="8778336">
            <a:off x="3822408" y="3378418"/>
            <a:ext cx="7586542" cy="1761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169</Words>
  <Application>Microsoft Office PowerPoint</Application>
  <PresentationFormat>Widescreen</PresentationFormat>
  <Paragraphs>45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McDonald, Amy</dc:creator>
  <cp:lastModifiedBy>Reitz, Libby</cp:lastModifiedBy>
  <cp:revision>16</cp:revision>
  <dcterms:created xsi:type="dcterms:W3CDTF">2024-07-17T16:43:25Z</dcterms:created>
  <dcterms:modified xsi:type="dcterms:W3CDTF">2025-09-23T19:46:24Z</dcterms:modified>
</cp:coreProperties>
</file>