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12" r:id="rId5"/>
    <p:sldId id="1250" r:id="rId6"/>
    <p:sldId id="125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003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6327"/>
  </p:normalViewPr>
  <p:slideViewPr>
    <p:cSldViewPr>
      <p:cViewPr varScale="1">
        <p:scale>
          <a:sx n="146" d="100"/>
          <a:sy n="146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DB99247-BCDD-F84C-8FAB-64ACBFD6C5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131F5A-FC4C-744E-A185-3946E40DE9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5FEFB6E-EBAB-0644-9143-70411754B9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8BF588B-7CCA-D848-B3CC-1A99303EDD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9178CB-391C-CE4C-8E73-1E18299FC2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C2394F8-ADBC-6A45-9096-026D5C1EF6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63CCA0B-05C8-0C41-AA9C-154A3C9FF7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E312FC6-E48B-6548-B793-64CE1791FCA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7CA09A2-B5DD-0A4B-90F4-5BC30CA5D8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DF55AE6-E3ED-C64A-8631-C6E82B35FB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451598D-CF62-C542-9EF4-2C9E7ACB6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135162-CEDD-8B4E-94F2-38D70DB052F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E8E055-D4A8-6540-83A7-0C0BC4380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1B3ED3E-F658-7547-94C8-EE8B40C9F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83E974-D747-9A41-9735-55366A01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224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E8E055-D4A8-6540-83A7-0C0BC4380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1B3ED3E-F658-7547-94C8-EE8B40C9F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83E974-D747-9A41-9735-55366A01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63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E8E055-D4A8-6540-83A7-0C0BC4380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1B3ED3E-F658-7547-94C8-EE8B40C9F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83E974-D747-9A41-9735-55366A01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11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8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6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1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4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8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2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2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6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1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2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6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ochester.edu/adminfinance/urfinancials/training/expense-management-training/expense-management-training-schedule/expense-management-workshop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05ABCA-542C-6A47-B091-E5A3D228AA57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4572000"/>
            <a:ext cx="9144000" cy="59055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CB59424-8ABC-0848-8927-2CAFD4EEFA55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B337B1C-8F6D-5D47-93CC-4736ACD47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/>
          <p:cNvSpPr txBox="1">
            <a:spLocks/>
          </p:cNvSpPr>
          <p:nvPr/>
        </p:nvSpPr>
        <p:spPr>
          <a:xfrm>
            <a:off x="-20376" y="0"/>
            <a:ext cx="9164376" cy="376928"/>
          </a:xfrm>
          <a:prstGeom prst="rect">
            <a:avLst/>
          </a:prstGeom>
          <a:solidFill>
            <a:srgbClr val="FFD1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Georgia" panose="02040502050405020303" pitchFamily="18" charset="0"/>
                <a:cs typeface="Helvetica Neue Light"/>
              </a:rPr>
              <a:t>Expenses Roll Out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1E54BE-728F-0AC3-9D72-35F9286A5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117534"/>
            <a:ext cx="4543325" cy="14649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ACB48A-AED8-519C-EB64-A653B61A0504}"/>
              </a:ext>
            </a:extLst>
          </p:cNvPr>
          <p:cNvSpPr txBox="1"/>
          <p:nvPr/>
        </p:nvSpPr>
        <p:spPr>
          <a:xfrm>
            <a:off x="457200" y="60571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November 1, 2022 Go-live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3470AE-88B4-4765-3553-F5858BCA1378}"/>
              </a:ext>
            </a:extLst>
          </p:cNvPr>
          <p:cNvSpPr txBox="1"/>
          <p:nvPr/>
        </p:nvSpPr>
        <p:spPr>
          <a:xfrm>
            <a:off x="457200" y="305877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February/March 2023 Go-live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2D4BA0-A289-65B2-FB9D-FDCD8AC228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387685"/>
            <a:ext cx="40767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4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05ABCA-542C-6A47-B091-E5A3D228AA57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4582681"/>
            <a:ext cx="9144000" cy="59055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CB59424-8ABC-0848-8927-2CAFD4EEFA55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B337B1C-8F6D-5D47-93CC-4736ACD47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/>
          <p:cNvSpPr txBox="1">
            <a:spLocks/>
          </p:cNvSpPr>
          <p:nvPr/>
        </p:nvSpPr>
        <p:spPr>
          <a:xfrm>
            <a:off x="-20376" y="0"/>
            <a:ext cx="9164376" cy="376928"/>
          </a:xfrm>
          <a:prstGeom prst="rect">
            <a:avLst/>
          </a:prstGeom>
          <a:solidFill>
            <a:srgbClr val="FFD1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Georgia" panose="02040502050405020303" pitchFamily="18" charset="0"/>
                <a:cs typeface="Helvetica Neue Light"/>
              </a:rPr>
              <a:t>Expenses: How to Prepare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212" y="376928"/>
            <a:ext cx="80111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Review the Training Opportunities to determine the right fit/options for you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Leaders should determine what is best for their areas/teams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Share your guidance, including for example regarding your Delegation expectations    </a:t>
            </a:r>
          </a:p>
          <a:p>
            <a:pPr marL="342900" indent="-342900">
              <a:buFont typeface="+mj-lt"/>
              <a:buAutoNum type="arabicParenR"/>
            </a:pPr>
            <a:endParaRPr lang="en-US" sz="1600" dirty="0"/>
          </a:p>
          <a:p>
            <a:r>
              <a:rPr lang="en-US" u="sng" dirty="0"/>
              <a:t>These can also be done before your go-live, and are recommended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Login to Workday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Some workers are not familiar with logging in.  Help your workmates by giving them the Workday Production link or showing them how to find the UR Financials login site.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Add the Expenses App – Utilize the Reference Guide for assistance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Set up your Expenses Payment Election – Utilize the Reference Guide for assistance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Save the Expense Management website as a favorite for easy access to Reference Materials and Meeting schedules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4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05ABCA-542C-6A47-B091-E5A3D228AA57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4572000"/>
            <a:ext cx="9144000" cy="59055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CB59424-8ABC-0848-8927-2CAFD4EEFA55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B337B1C-8F6D-5D47-93CC-4736ACD47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/>
          <p:cNvSpPr txBox="1">
            <a:spLocks/>
          </p:cNvSpPr>
          <p:nvPr/>
        </p:nvSpPr>
        <p:spPr>
          <a:xfrm>
            <a:off x="-20376" y="0"/>
            <a:ext cx="9164376" cy="376928"/>
          </a:xfrm>
          <a:prstGeom prst="rect">
            <a:avLst/>
          </a:prstGeom>
          <a:solidFill>
            <a:srgbClr val="FFD1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Georgia" panose="02040502050405020303" pitchFamily="18" charset="0"/>
                <a:cs typeface="Helvetica Neue Light"/>
              </a:rPr>
              <a:t>Expenses Resources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212" y="376928"/>
            <a:ext cx="81635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Training</a:t>
            </a:r>
            <a:r>
              <a:rPr lang="en-US" b="1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eLearning in MyPath: </a:t>
            </a:r>
            <a:r>
              <a:rPr lang="en-US" sz="1600" b="1" i="1" dirty="0"/>
              <a:t>strongly recommended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Instructor Led Training Sessions: </a:t>
            </a:r>
            <a:r>
              <a:rPr lang="en-US" sz="1600" i="1" dirty="0"/>
              <a:t>optional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Registration in MyPath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eLearning MyPath module is a pre-requisite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3 per week leading up to large roll outs, once monthly after all are live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Quick Reference Videos &amp; Guides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Workshops</a:t>
            </a:r>
            <a:r>
              <a:rPr lang="en-US" dirty="0"/>
              <a:t>: Workday Expenses support staff (facilitated by Erin Johnson) available to answer questions users have when attempting to complete an Expense transaction or other Workday Expenses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Workday Expenses User Group Meetings: </a:t>
            </a:r>
            <a:r>
              <a:rPr lang="en-US" dirty="0"/>
              <a:t>Planning similar format to the P2P User Group monthly newsletter and user group meetings</a:t>
            </a:r>
          </a:p>
        </p:txBody>
      </p:sp>
    </p:spTree>
    <p:extLst>
      <p:ext uri="{BB962C8B-B14F-4D97-AF65-F5344CB8AC3E}">
        <p14:creationId xmlns:p14="http://schemas.microsoft.com/office/powerpoint/2010/main" val="416095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B602E3381A54182B3AEC19CB75500" ma:contentTypeVersion="13" ma:contentTypeDescription="Create a new document." ma:contentTypeScope="" ma:versionID="e42506e7b62c50e0cee2774955c50b07">
  <xsd:schema xmlns:xsd="http://www.w3.org/2001/XMLSchema" xmlns:xs="http://www.w3.org/2001/XMLSchema" xmlns:p="http://schemas.microsoft.com/office/2006/metadata/properties" xmlns:ns3="dabca71e-5f0b-4db6-956a-d63b2e791021" xmlns:ns4="0dfe9d63-0cd9-4c7d-9ed2-d811c03a310e" targetNamespace="http://schemas.microsoft.com/office/2006/metadata/properties" ma:root="true" ma:fieldsID="866fd26849df5bfa7e94f78e73723eab" ns3:_="" ns4:_="">
    <xsd:import namespace="dabca71e-5f0b-4db6-956a-d63b2e791021"/>
    <xsd:import namespace="0dfe9d63-0cd9-4c7d-9ed2-d811c03a31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ca71e-5f0b-4db6-956a-d63b2e7910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e9d63-0cd9-4c7d-9ed2-d811c03a31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1B7141-DD70-4D36-939C-E1FF44A6803B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dfe9d63-0cd9-4c7d-9ed2-d811c03a310e"/>
    <ds:schemaRef ds:uri="dabca71e-5f0b-4db6-956a-d63b2e79102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DC5AFE-EAA3-49D9-8CD7-382CFFBD02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A2F741-FD7E-4D1E-9D09-58DA28092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bca71e-5f0b-4db6-956a-d63b2e791021"/>
    <ds:schemaRef ds:uri="0dfe9d63-0cd9-4c7d-9ed2-d811c03a3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48108</TotalTime>
  <Words>238</Words>
  <Application>Microsoft Office PowerPoint</Application>
  <PresentationFormat>On-screen Show (16:9)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Mossey, Sarah</dc:creator>
  <cp:keywords/>
  <dc:description/>
  <cp:lastModifiedBy>Herman, Marta</cp:lastModifiedBy>
  <cp:revision>61</cp:revision>
  <cp:lastPrinted>1904-01-01T00:00:00Z</cp:lastPrinted>
  <dcterms:created xsi:type="dcterms:W3CDTF">2022-02-10T17:22:27Z</dcterms:created>
  <dcterms:modified xsi:type="dcterms:W3CDTF">2022-10-25T18:27:15Z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0x010100329B602E3381A54182B3AEC19CB75500</vt:lpwstr>
  </property>
</Properties>
</file>