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128" d="100"/>
          <a:sy n="128" d="100"/>
        </p:scale>
        <p:origin x="2052" y="114"/>
      </p:cViewPr>
      <p:guideLst/>
    </p:cSldViewPr>
  </p:slide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396854-613C-4746-A4F3-9BF0946AEF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4D19A9-34E3-47B0-8106-C3B3509220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3137F1D-A15E-44E5-B1C2-737BB16A27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32AECF9-10D1-4E69-BC1E-D734AF1AD0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2A456C-06CE-401D-8E8F-4E87FB905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75AD7B8-7BF0-4089-A7C1-D1D0C8F753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154458A-5B00-4F6D-982C-18C744E677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6F6D0E3-452A-4E19-8B66-4A5DFF7309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455C7B5-E78C-4894-B9FD-B32E9AEB17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0F706C0-1C2E-4F3B-A86F-A2E39802F9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97C8214-D8C5-4A10-85A2-B3D23FE59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72D94A-86EB-481B-816E-B4308D721E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0EB9A3-C5F5-4274-8FD6-136485554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B279A-2126-4AED-A320-5BAE934D11B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516C98A-F8A7-42A7-AC5E-91CC5B943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F72EE2-119B-4F53-B2CA-970B1AAD1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B8A6D9-6868-42F2-8474-7ECAE1171B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7E56D5E-99CA-4382-92C1-C5EC08CC2C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2B908468-6947-4902-85D2-39B448EFF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B170D-EFFB-4769-9F53-D1375D0A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6003A-84C3-43A4-9801-A0D1CC1BB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13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D450ED-77D9-4015-A735-0B804ED70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66EBB-D93F-4141-8DA9-6FCF58A1E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58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BD26-3947-490F-8F2D-C2FC7BD3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F4C4-9204-40FF-B1CD-F55508EBC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032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F7CB-23BB-4F6F-906F-6F4EDBA93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BE9DC-4BC4-455E-98FC-9D2BDB666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08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B057-CFED-41F1-9707-604AB048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E11A-FE80-4E5F-963B-7A92AA6CB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910BA-2627-4F23-AD61-2A78B2C9B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381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A306-06DF-4700-B3BB-6CC16E34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A0D9-2E11-445D-9D6F-886118F8D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8DF1C-5E66-4851-BE1B-48AEAC94E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420732-C36D-428D-84F7-A5C674D0A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F3F9E-65C6-4482-802F-385054199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21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B09A6-6F16-461C-9376-EC8516CF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17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91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CE97-1B13-4EB8-9FFD-BDBF63D4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AD4DC-764A-4A37-A9F8-AEA650E65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8BC7C-84D3-42D9-A1AB-617D6077D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52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1210-374D-4212-A559-3909BA93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DE00E-9F6C-4523-9521-D8D5542C4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38994-04FF-499D-BF7D-E1967C231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78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>
            <a:extLst>
              <a:ext uri="{FF2B5EF4-FFF2-40B4-BE49-F238E27FC236}">
                <a16:creationId xmlns:a16="http://schemas.microsoft.com/office/drawing/2014/main" id="{7D2632D3-E382-4E5C-9C0F-840E98F83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99513BAC-3D70-4590-917D-8D68C280D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2DCEB2-10F7-4799-A0E6-3D668C425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6316B04-6A97-41F5-894D-A251D46C96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CLASP - November 2022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D824760-5AF4-4887-95DC-AF22499FE3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Subcontract Process Change</a:t>
            </a:r>
          </a:p>
          <a:p>
            <a:r>
              <a:rPr lang="en-US" altLang="en-US" dirty="0"/>
              <a:t>New Agreements and Amendments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7EDF-2627-439C-B9BC-A1D68A59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Refresher – Three Headed Monster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71D75-666C-4D1B-86F9-E73871B45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Dept / ORPA/ ORACS</a:t>
            </a:r>
          </a:p>
          <a:p>
            <a:r>
              <a:rPr lang="en-US" dirty="0"/>
              <a:t>Review Awards frequently to confirm </a:t>
            </a:r>
            <a:r>
              <a:rPr lang="en-US" u="sng" dirty="0"/>
              <a:t>Accuracy</a:t>
            </a:r>
            <a:r>
              <a:rPr lang="en-US" dirty="0"/>
              <a:t> of setup including;</a:t>
            </a:r>
          </a:p>
          <a:p>
            <a:pPr lvl="1"/>
            <a:r>
              <a:rPr lang="en-US" dirty="0"/>
              <a:t>Sponsor!!!!!!!!!</a:t>
            </a:r>
          </a:p>
          <a:p>
            <a:pPr lvl="1"/>
            <a:r>
              <a:rPr lang="en-US" dirty="0"/>
              <a:t>Rate Agreements and Basis Limits</a:t>
            </a:r>
          </a:p>
          <a:p>
            <a:pPr lvl="1"/>
            <a:r>
              <a:rPr lang="en-US" dirty="0"/>
              <a:t>Start/End Dates of Awards/Subcontracts –ALL</a:t>
            </a:r>
          </a:p>
          <a:p>
            <a:pPr lvl="1"/>
            <a:r>
              <a:rPr lang="en-US" dirty="0"/>
              <a:t>Specific to Subcontract Details – previous two bullets</a:t>
            </a:r>
          </a:p>
        </p:txBody>
      </p:sp>
    </p:spTree>
    <p:extLst>
      <p:ext uri="{BB962C8B-B14F-4D97-AF65-F5344CB8AC3E}">
        <p14:creationId xmlns:p14="http://schemas.microsoft.com/office/powerpoint/2010/main" val="37232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7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7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27A3-D7FB-421F-958E-682F82642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158875"/>
          </a:xfrm>
        </p:spPr>
        <p:txBody>
          <a:bodyPr/>
          <a:lstStyle/>
          <a:p>
            <a:r>
              <a:rPr lang="en-US" dirty="0"/>
              <a:t>Current Problems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89987E-1899-4360-A7D2-351614737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524000"/>
            <a:ext cx="7883524" cy="4360863"/>
          </a:xfrm>
        </p:spPr>
        <p:txBody>
          <a:bodyPr/>
          <a:lstStyle/>
          <a:p>
            <a:r>
              <a:rPr lang="en-US" dirty="0"/>
              <a:t>Processing time of New Subcontracts</a:t>
            </a:r>
          </a:p>
          <a:p>
            <a:pPr lvl="1"/>
            <a:r>
              <a:rPr lang="en-US" dirty="0"/>
              <a:t>Volume </a:t>
            </a:r>
          </a:p>
          <a:p>
            <a:pPr lvl="1"/>
            <a:r>
              <a:rPr lang="en-US" dirty="0"/>
              <a:t>Staffing</a:t>
            </a:r>
          </a:p>
          <a:p>
            <a:pPr lvl="1"/>
            <a:r>
              <a:rPr lang="en-US" dirty="0"/>
              <a:t>Possible Review of New Supplier/Subcontractor (Mike/Jeff/ORPA)</a:t>
            </a:r>
          </a:p>
          <a:p>
            <a:pPr lvl="1"/>
            <a:r>
              <a:rPr lang="en-US" dirty="0"/>
              <a:t>Data Errors in Executed Contracts</a:t>
            </a:r>
          </a:p>
          <a:p>
            <a:pPr lvl="1"/>
            <a:r>
              <a:rPr lang="en-US" dirty="0"/>
              <a:t>Remit to Addresses – Multiple addresses for one Subcontractor (ex. UC System)</a:t>
            </a:r>
          </a:p>
        </p:txBody>
      </p:sp>
    </p:spTree>
    <p:extLst>
      <p:ext uri="{BB962C8B-B14F-4D97-AF65-F5344CB8AC3E}">
        <p14:creationId xmlns:p14="http://schemas.microsoft.com/office/powerpoint/2010/main" val="310576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5C0D-70DC-4CA7-B3A5-C1E2191A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43000"/>
          </a:xfrm>
        </p:spPr>
        <p:txBody>
          <a:bodyPr/>
          <a:lstStyle/>
          <a:p>
            <a:r>
              <a:rPr lang="en-US" dirty="0"/>
              <a:t>Current Problems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94ADC-7A90-4C8F-96FF-C8F93B905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dirty="0"/>
              <a:t>Distribution of New/Amendments</a:t>
            </a:r>
          </a:p>
          <a:p>
            <a:r>
              <a:rPr lang="en-US" dirty="0"/>
              <a:t>Accuracy of Fine Details – Human Errors are unavoidable (Three Headed Monster)</a:t>
            </a:r>
          </a:p>
          <a:p>
            <a:r>
              <a:rPr lang="en-US" dirty="0"/>
              <a:t>Subaward Extension via Amend/Mod when Prime GR has not been extended</a:t>
            </a:r>
          </a:p>
          <a:p>
            <a:r>
              <a:rPr lang="en-US" dirty="0"/>
              <a:t>Delays due to Creation of New Subcontractor (Supplier of Services, involve AP) </a:t>
            </a:r>
          </a:p>
        </p:txBody>
      </p:sp>
    </p:spTree>
    <p:extLst>
      <p:ext uri="{BB962C8B-B14F-4D97-AF65-F5344CB8AC3E}">
        <p14:creationId xmlns:p14="http://schemas.microsoft.com/office/powerpoint/2010/main" val="6826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92A8-D960-4AA9-A610-B5254F75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FA48-1B30-4AFC-8116-D494BD6CE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603"/>
            <a:ext cx="7772400" cy="4114800"/>
          </a:xfrm>
        </p:spPr>
        <p:txBody>
          <a:bodyPr/>
          <a:lstStyle/>
          <a:p>
            <a:r>
              <a:rPr lang="en-US" dirty="0"/>
              <a:t>Dept notices Subcontract error</a:t>
            </a:r>
          </a:p>
          <a:p>
            <a:pPr lvl="1"/>
            <a:r>
              <a:rPr lang="en-US" dirty="0"/>
              <a:t>Obtain email received from ORPA/IORA notifying Dept of New or Amended Subcontract</a:t>
            </a:r>
          </a:p>
          <a:p>
            <a:pPr lvl="1"/>
            <a:r>
              <a:rPr lang="en-US" dirty="0"/>
              <a:t>Forward email to Jeff Sullivan requesting edit be enacted in URF</a:t>
            </a:r>
          </a:p>
          <a:p>
            <a:pPr lvl="1"/>
            <a:r>
              <a:rPr lang="en-US" dirty="0"/>
              <a:t>Wait 1 day for update to be made, confirm accuracy of edit</a:t>
            </a:r>
          </a:p>
        </p:txBody>
      </p:sp>
    </p:spTree>
    <p:extLst>
      <p:ext uri="{BB962C8B-B14F-4D97-AF65-F5344CB8AC3E}">
        <p14:creationId xmlns:p14="http://schemas.microsoft.com/office/powerpoint/2010/main" val="141335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177A-A83F-4444-BC50-3B248D223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dirty="0"/>
              <a:t>Process Refresher-Payment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81FB9-FE0E-4C09-978E-C864E533E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In the event you attempt to process a SIR and an error occurs – reach out to your Staff Acct/Senior to resolve, John Loux is always ready to assist as well (ultimately Jeff resolves)</a:t>
            </a:r>
          </a:p>
          <a:p>
            <a:r>
              <a:rPr lang="en-US" dirty="0"/>
              <a:t>When we obtain the executed agreement the “remit to” address is not always what arrives on invoices, so we choose one hoping to get it right (90%) and we fix the others (10%)</a:t>
            </a:r>
          </a:p>
        </p:txBody>
      </p:sp>
    </p:spTree>
    <p:extLst>
      <p:ext uri="{BB962C8B-B14F-4D97-AF65-F5344CB8AC3E}">
        <p14:creationId xmlns:p14="http://schemas.microsoft.com/office/powerpoint/2010/main" val="268530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UR.lightbackgrnd</Template>
  <TotalTime>10403</TotalTime>
  <Words>278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Office Theme</vt:lpstr>
      <vt:lpstr>CLASP - November 2022 </vt:lpstr>
      <vt:lpstr>Refresher – Three Headed Monster</vt:lpstr>
      <vt:lpstr>Current Problems</vt:lpstr>
      <vt:lpstr>Current Problems (2)</vt:lpstr>
      <vt:lpstr>New Process</vt:lpstr>
      <vt:lpstr>Process Refresher-Payment Error</vt:lpstr>
    </vt:vector>
  </TitlesOfParts>
  <Manager/>
  <Company>University of Rochester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CLASP - November 2022</dc:title>
  <dc:subject/>
  <dc:creator>Sullivan, Jeffery P.</dc:creator>
  <cp:keywords/>
  <dc:description/>
  <cp:lastModifiedBy>Ritz, Michael</cp:lastModifiedBy>
  <cp:revision>7</cp:revision>
  <cp:lastPrinted>1904-01-01T00:00:00Z</cp:lastPrinted>
  <dcterms:created xsi:type="dcterms:W3CDTF">2022-11-21T14:40:36Z</dcterms:created>
  <dcterms:modified xsi:type="dcterms:W3CDTF">2022-11-29T19:42:29Z</dcterms:modified>
  <cp:category/>
</cp:coreProperties>
</file>