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69" r:id="rId2"/>
    <p:sldId id="273" r:id="rId3"/>
    <p:sldId id="262" r:id="rId4"/>
    <p:sldId id="274" r:id="rId5"/>
    <p:sldId id="277" r:id="rId6"/>
    <p:sldId id="278" r:id="rId7"/>
    <p:sldId id="279" r:id="rId8"/>
    <p:sldId id="280" r:id="rId9"/>
    <p:sldId id="275" r:id="rId10"/>
    <p:sldId id="282" r:id="rId11"/>
    <p:sldId id="283" r:id="rId12"/>
    <p:sldId id="260" r:id="rId13"/>
    <p:sldId id="271" r:id="rId14"/>
    <p:sldId id="270" r:id="rId15"/>
    <p:sldId id="263"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C84323-65E5-063D-BE42-8DE99FFC394B}" name="Billotti, Emily (ORPA)" initials="EB" userId="S::Emily.Billotti@UR.Rochester.edu::394ac700-9deb-4dfc-9c21-e87939a64f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2D"/>
    <a:srgbClr val="001E5F"/>
    <a:srgbClr val="013DFF"/>
    <a:srgbClr val="001AC2"/>
    <a:srgbClr val="FFF3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69"/>
    <p:restoredTop sz="77863" autoAdjust="0"/>
  </p:normalViewPr>
  <p:slideViewPr>
    <p:cSldViewPr snapToGrid="0">
      <p:cViewPr varScale="1">
        <p:scale>
          <a:sx n="79" d="100"/>
          <a:sy n="79" d="100"/>
        </p:scale>
        <p:origin x="1512" y="78"/>
      </p:cViewPr>
      <p:guideLst/>
    </p:cSldViewPr>
  </p:slideViewPr>
  <p:notesTextViewPr>
    <p:cViewPr>
      <p:scale>
        <a:sx n="133" d="100"/>
        <a:sy n="133"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1-26T14:44:59.32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23,'5'0,"7"0,11 0,13 0,10 0,8 0,4 0,3 0,7 0,2-5,-6-1,-8-1,-15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1-26T14:45:32.168"/>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0 0,'1582'0'0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1-26T14:45:43.822"/>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2670 2,'-1'1,"0"0,0 0,0 0,0 0,-1-1,1 1,0 0,0-1,-1 1,1 0,0-1,-1 0,1 1,-3-1,1 1,-32 9,0-2,-1-2,-65 4,-113-10,94-2,-728 2,771-3,-98-17,16 0,-51 18,107 4,-414-2,501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6C105-869B-554F-86B2-F7B7D7FBF15C}" type="datetimeFigureOut">
              <a:rPr lang="en-US" smtClean="0"/>
              <a:t>1/27/2026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783F7-297B-3441-9E65-C9D93D1C7D5A}" type="slidenum">
              <a:rPr lang="en-US" smtClean="0"/>
              <a:t>‹#›</a:t>
            </a:fld>
            <a:endParaRPr lang="en-US"/>
          </a:p>
        </p:txBody>
      </p:sp>
    </p:spTree>
    <p:extLst>
      <p:ext uri="{BB962C8B-B14F-4D97-AF65-F5344CB8AC3E}">
        <p14:creationId xmlns:p14="http://schemas.microsoft.com/office/powerpoint/2010/main" val="380288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a:t>
            </a:fld>
            <a:endParaRPr lang="en-US"/>
          </a:p>
        </p:txBody>
      </p:sp>
    </p:spTree>
    <p:extLst>
      <p:ext uri="{BB962C8B-B14F-4D97-AF65-F5344CB8AC3E}">
        <p14:creationId xmlns:p14="http://schemas.microsoft.com/office/powerpoint/2010/main" val="8708766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16</a:t>
            </a:fld>
            <a:endParaRPr lang="en-US"/>
          </a:p>
        </p:txBody>
      </p:sp>
    </p:spTree>
    <p:extLst>
      <p:ext uri="{BB962C8B-B14F-4D97-AF65-F5344CB8AC3E}">
        <p14:creationId xmlns:p14="http://schemas.microsoft.com/office/powerpoint/2010/main" val="1491094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2</a:t>
            </a:fld>
            <a:endParaRPr lang="en-US"/>
          </a:p>
        </p:txBody>
      </p:sp>
    </p:spTree>
    <p:extLst>
      <p:ext uri="{BB962C8B-B14F-4D97-AF65-F5344CB8AC3E}">
        <p14:creationId xmlns:p14="http://schemas.microsoft.com/office/powerpoint/2010/main" val="4006806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3</a:t>
            </a:fld>
            <a:endParaRPr lang="en-US"/>
          </a:p>
        </p:txBody>
      </p:sp>
    </p:spTree>
    <p:extLst>
      <p:ext uri="{BB962C8B-B14F-4D97-AF65-F5344CB8AC3E}">
        <p14:creationId xmlns:p14="http://schemas.microsoft.com/office/powerpoint/2010/main" val="3692710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4</a:t>
            </a:fld>
            <a:endParaRPr lang="en-US"/>
          </a:p>
        </p:txBody>
      </p:sp>
    </p:spTree>
    <p:extLst>
      <p:ext uri="{BB962C8B-B14F-4D97-AF65-F5344CB8AC3E}">
        <p14:creationId xmlns:p14="http://schemas.microsoft.com/office/powerpoint/2010/main" val="352394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11</a:t>
            </a:fld>
            <a:endParaRPr lang="en-US"/>
          </a:p>
        </p:txBody>
      </p:sp>
    </p:spTree>
    <p:extLst>
      <p:ext uri="{BB962C8B-B14F-4D97-AF65-F5344CB8AC3E}">
        <p14:creationId xmlns:p14="http://schemas.microsoft.com/office/powerpoint/2010/main" val="4156345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919783F7-297B-3441-9E65-C9D93D1C7D5A}" type="slidenum">
              <a:rPr lang="en-US" smtClean="0"/>
              <a:t>12</a:t>
            </a:fld>
            <a:endParaRPr lang="en-US"/>
          </a:p>
        </p:txBody>
      </p:sp>
    </p:spTree>
    <p:extLst>
      <p:ext uri="{BB962C8B-B14F-4D97-AF65-F5344CB8AC3E}">
        <p14:creationId xmlns:p14="http://schemas.microsoft.com/office/powerpoint/2010/main" val="644338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13</a:t>
            </a:fld>
            <a:endParaRPr lang="en-US"/>
          </a:p>
        </p:txBody>
      </p:sp>
    </p:spTree>
    <p:extLst>
      <p:ext uri="{BB962C8B-B14F-4D97-AF65-F5344CB8AC3E}">
        <p14:creationId xmlns:p14="http://schemas.microsoft.com/office/powerpoint/2010/main" val="3545093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19783F7-297B-3441-9E65-C9D93D1C7D5A}" type="slidenum">
              <a:rPr lang="en-US" smtClean="0"/>
              <a:t>14</a:t>
            </a:fld>
            <a:endParaRPr lang="en-US"/>
          </a:p>
        </p:txBody>
      </p:sp>
    </p:spTree>
    <p:extLst>
      <p:ext uri="{BB962C8B-B14F-4D97-AF65-F5344CB8AC3E}">
        <p14:creationId xmlns:p14="http://schemas.microsoft.com/office/powerpoint/2010/main" val="82708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final reminder from ORPA and the Research Security Officer. The certifications required as part of the Common Forms are personal assurances by the individual named on the form that the information included is current, accurate, and complete. All three of these elements are crucial to get correct.</a:t>
            </a:r>
          </a:p>
          <a:p>
            <a:pPr marL="171450" indent="-171450">
              <a:buFontTx/>
              <a:buChar char="-"/>
            </a:pPr>
            <a:endParaRPr lang="en-US" dirty="0"/>
          </a:p>
          <a:p>
            <a:pPr marL="171450" indent="-171450">
              <a:buFontTx/>
              <a:buChar char="-"/>
            </a:pPr>
            <a:r>
              <a:rPr lang="en-US" dirty="0"/>
              <a:t>If information is found to not be current, accurate, or complete, the senior/key person who certified can be subject to prosecution under several federal statutes, including the False Claims Act.</a:t>
            </a:r>
          </a:p>
          <a:p>
            <a:pPr marL="171450" indent="-171450">
              <a:buFontTx/>
              <a:buChar char="-"/>
            </a:pPr>
            <a:endParaRPr lang="en-US" dirty="0"/>
          </a:p>
          <a:p>
            <a:pPr marL="171450" indent="-171450">
              <a:buFontTx/>
              <a:buChar char="-"/>
            </a:pPr>
            <a:r>
              <a:rPr lang="en-US" dirty="0"/>
              <a:t>Individuals should understand federal agencies have the ability to verify whether the information in the required disclosures is current, accurate, and complete by utilizing publicly available information and other information available to the agencies, including publicly posted CVs, affiliations listed in publications, etc.</a:t>
            </a:r>
          </a:p>
        </p:txBody>
      </p:sp>
      <p:sp>
        <p:nvSpPr>
          <p:cNvPr id="4" name="Slide Number Placeholder 3"/>
          <p:cNvSpPr>
            <a:spLocks noGrp="1"/>
          </p:cNvSpPr>
          <p:nvPr>
            <p:ph type="sldNum" sz="quarter" idx="5"/>
          </p:nvPr>
        </p:nvSpPr>
        <p:spPr/>
        <p:txBody>
          <a:bodyPr/>
          <a:lstStyle/>
          <a:p>
            <a:fld id="{919783F7-297B-3441-9E65-C9D93D1C7D5A}" type="slidenum">
              <a:rPr lang="en-US" smtClean="0"/>
              <a:t>15</a:t>
            </a:fld>
            <a:endParaRPr lang="en-US"/>
          </a:p>
        </p:txBody>
      </p:sp>
    </p:spTree>
    <p:extLst>
      <p:ext uri="{BB962C8B-B14F-4D97-AF65-F5344CB8AC3E}">
        <p14:creationId xmlns:p14="http://schemas.microsoft.com/office/powerpoint/2010/main" val="14587804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908DB23C-9111-CBC7-828B-9485EB76AB5F}"/>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373457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wo Content">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53D8CAA-99AD-D920-3F54-39F250912CD0}"/>
              </a:ext>
            </a:extLst>
          </p:cNvPr>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B3198E57-2B02-2DC2-2500-BCDC846046B9}"/>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6" name="body 1">
            <a:extLst>
              <a:ext uri="{FF2B5EF4-FFF2-40B4-BE49-F238E27FC236}">
                <a16:creationId xmlns:a16="http://schemas.microsoft.com/office/drawing/2014/main" id="{0A624B1C-FC85-381A-B853-D6C5AAA9D383}"/>
              </a:ext>
            </a:extLst>
          </p:cNvPr>
          <p:cNvSpPr>
            <a:spLocks noGrp="1"/>
          </p:cNvSpPr>
          <p:nvPr>
            <p:ph sz="half" idx="13"/>
          </p:nvPr>
        </p:nvSpPr>
        <p:spPr>
          <a:xfrm>
            <a:off x="453275" y="1845440"/>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3D078F23-C025-FD01-6896-1ABA413AAADD}"/>
              </a:ext>
              <a:ext uri="{C183D7F6-B498-43B3-948B-1728B52AA6E4}">
                <adec:decorative xmlns:adec="http://schemas.microsoft.com/office/drawing/2017/decorative" val="1"/>
              </a:ext>
            </a:extLst>
          </p:cNvPr>
          <p:cNvCxnSpPr>
            <a:cxnSpLocks/>
          </p:cNvCxnSpPr>
          <p:nvPr userDrawn="1"/>
        </p:nvCxnSpPr>
        <p:spPr>
          <a:xfrm flipH="1">
            <a:off x="-114300" y="3103974"/>
            <a:ext cx="5422900" cy="18255"/>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5" name="Title 2">
            <a:extLst>
              <a:ext uri="{FF2B5EF4-FFF2-40B4-BE49-F238E27FC236}">
                <a16:creationId xmlns:a16="http://schemas.microsoft.com/office/drawing/2014/main" id="{6CD76F6F-2107-084B-8B4D-4B4E841F39CC}"/>
              </a:ext>
            </a:extLst>
          </p:cNvPr>
          <p:cNvSpPr>
            <a:spLocks noGrp="1"/>
          </p:cNvSpPr>
          <p:nvPr>
            <p:ph sz="half" idx="19"/>
          </p:nvPr>
        </p:nvSpPr>
        <p:spPr>
          <a:xfrm>
            <a:off x="453275" y="3212305"/>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4" name="body 2">
            <a:extLst>
              <a:ext uri="{FF2B5EF4-FFF2-40B4-BE49-F238E27FC236}">
                <a16:creationId xmlns:a16="http://schemas.microsoft.com/office/drawing/2014/main" id="{6C0F09B0-DF9F-DADF-48DC-F22F5DE2A899}"/>
              </a:ext>
            </a:extLst>
          </p:cNvPr>
          <p:cNvSpPr>
            <a:spLocks noGrp="1"/>
          </p:cNvSpPr>
          <p:nvPr>
            <p:ph sz="half" idx="18"/>
          </p:nvPr>
        </p:nvSpPr>
        <p:spPr>
          <a:xfrm>
            <a:off x="453275" y="4719799"/>
            <a:ext cx="4499725" cy="1168459"/>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81169DA9-C9D6-213B-7C47-037E6B2219FB}"/>
              </a:ext>
              <a:ext uri="{C183D7F6-B498-43B3-948B-1728B52AA6E4}">
                <adec:decorative xmlns:adec="http://schemas.microsoft.com/office/drawing/2017/decorative" val="1"/>
              </a:ext>
            </a:extLst>
          </p:cNvPr>
          <p:cNvCxnSpPr>
            <a:cxnSpLocks/>
          </p:cNvCxnSpPr>
          <p:nvPr userDrawn="1"/>
        </p:nvCxnSpPr>
        <p:spPr>
          <a:xfrm>
            <a:off x="5308600" y="-88900"/>
            <a:ext cx="0" cy="711200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10" name="Content Placeholder 2">
            <a:extLst>
              <a:ext uri="{FF2B5EF4-FFF2-40B4-BE49-F238E27FC236}">
                <a16:creationId xmlns:a16="http://schemas.microsoft.com/office/drawing/2014/main" id="{66A3E066-DAEC-CE3C-9561-C49C4091E7BA}"/>
              </a:ext>
            </a:extLst>
          </p:cNvPr>
          <p:cNvSpPr>
            <a:spLocks noGrp="1"/>
          </p:cNvSpPr>
          <p:nvPr>
            <p:ph sz="half" idx="15"/>
          </p:nvPr>
        </p:nvSpPr>
        <p:spPr>
          <a:xfrm>
            <a:off x="5717425" y="348853"/>
            <a:ext cx="6021300" cy="5539406"/>
          </a:xfrm>
        </p:spPr>
        <p:txBody>
          <a:bodyPr>
            <a:normAutofit/>
          </a:bodyPr>
          <a:lstStyle>
            <a:lvl1pPr marL="0" indent="0">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372841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F371-528F-0113-4E79-25DA2A3ED98A}"/>
              </a:ext>
            </a:extLst>
          </p:cNvPr>
          <p:cNvSpPr>
            <a:spLocks noGrp="1"/>
          </p:cNvSpPr>
          <p:nvPr>
            <p:ph type="title"/>
          </p:nvPr>
        </p:nvSpPr>
        <p:spPr/>
        <p:txBody>
          <a:bodyPr/>
          <a:lstStyle/>
          <a:p>
            <a:r>
              <a:rPr lang="en-US"/>
              <a:t>Click to edit Master title style</a:t>
            </a:r>
          </a:p>
        </p:txBody>
      </p:sp>
      <p:sp>
        <p:nvSpPr>
          <p:cNvPr id="7" name="Picture Placeholder 6">
            <a:extLst>
              <a:ext uri="{FF2B5EF4-FFF2-40B4-BE49-F238E27FC236}">
                <a16:creationId xmlns:a16="http://schemas.microsoft.com/office/drawing/2014/main" id="{B2974E15-7FCE-83C0-E5B4-4633C9B0718B}"/>
              </a:ext>
            </a:extLst>
          </p:cNvPr>
          <p:cNvSpPr>
            <a:spLocks noGrp="1"/>
          </p:cNvSpPr>
          <p:nvPr>
            <p:ph type="pic" sz="quarter" idx="13"/>
          </p:nvPr>
        </p:nvSpPr>
        <p:spPr>
          <a:xfrm>
            <a:off x="6096000" y="1155468"/>
            <a:ext cx="6096000" cy="5702531"/>
          </a:xfrm>
        </p:spPr>
        <p:txBody>
          <a:bodyPr/>
          <a:lstStyle/>
          <a:p>
            <a:endParaRPr lang="en-US"/>
          </a:p>
        </p:txBody>
      </p:sp>
      <p:sp>
        <p:nvSpPr>
          <p:cNvPr id="5" name="Slide Number Placeholder 4">
            <a:extLst>
              <a:ext uri="{FF2B5EF4-FFF2-40B4-BE49-F238E27FC236}">
                <a16:creationId xmlns:a16="http://schemas.microsoft.com/office/drawing/2014/main" id="{16B784DC-6E1B-BB0E-4741-BE3223BC59C2}"/>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031811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3FA3095-388C-26AF-3995-C59E94088BA3}"/>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49154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1C49A4D-BD6C-5D08-53F5-68D55F48A3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8255"/>
            <a:ext cx="12192000" cy="6057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a:extLst>
              <a:ext uri="{FF2B5EF4-FFF2-40B4-BE49-F238E27FC236}">
                <a16:creationId xmlns:a16="http://schemas.microsoft.com/office/drawing/2014/main" id="{515FE9BB-0B4E-98AD-14D7-93C5F13F168A}"/>
              </a:ext>
            </a:extLst>
          </p:cNvPr>
          <p:cNvSpPr>
            <a:spLocks noGrp="1"/>
          </p:cNvSpPr>
          <p:nvPr>
            <p:ph sz="half" idx="17"/>
          </p:nvPr>
        </p:nvSpPr>
        <p:spPr>
          <a:xfrm>
            <a:off x="453275" y="348456"/>
            <a:ext cx="4499725" cy="1454944"/>
          </a:xfrm>
        </p:spPr>
        <p:txBody>
          <a:bodyPr anchor="ctr" anchorCtr="0">
            <a:noAutofit/>
          </a:bodyPr>
          <a:lstStyle>
            <a:lvl1pPr marL="0" indent="0">
              <a:lnSpc>
                <a:spcPct val="80000"/>
              </a:lnSpc>
              <a:buNone/>
              <a:defRPr sz="4000">
                <a:solidFill>
                  <a:srgbClr val="001E5F"/>
                </a:solidFill>
                <a:latin typeface="Aptos Display" panose="020B00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a:t>
            </a:r>
          </a:p>
        </p:txBody>
      </p:sp>
      <p:sp>
        <p:nvSpPr>
          <p:cNvPr id="10" name="Table Placeholder 9">
            <a:extLst>
              <a:ext uri="{FF2B5EF4-FFF2-40B4-BE49-F238E27FC236}">
                <a16:creationId xmlns:a16="http://schemas.microsoft.com/office/drawing/2014/main" id="{A7FF0167-332C-8BA1-9403-83719FF9D25C}"/>
              </a:ext>
            </a:extLst>
          </p:cNvPr>
          <p:cNvSpPr>
            <a:spLocks noGrp="1"/>
          </p:cNvSpPr>
          <p:nvPr>
            <p:ph type="tbl" sz="quarter" idx="15"/>
          </p:nvPr>
        </p:nvSpPr>
        <p:spPr>
          <a:xfrm>
            <a:off x="5483226" y="348456"/>
            <a:ext cx="5921373" cy="2039932"/>
          </a:xfrm>
        </p:spPr>
        <p:txBody>
          <a:bodyPr/>
          <a:lstStyle/>
          <a:p>
            <a:endParaRPr lang="en-US"/>
          </a:p>
        </p:txBody>
      </p:sp>
      <p:sp>
        <p:nvSpPr>
          <p:cNvPr id="6" name="Chart Placeholder 5">
            <a:extLst>
              <a:ext uri="{FF2B5EF4-FFF2-40B4-BE49-F238E27FC236}">
                <a16:creationId xmlns:a16="http://schemas.microsoft.com/office/drawing/2014/main" id="{1BD855F6-D824-9F42-7908-8636BDCBCEB0}"/>
              </a:ext>
            </a:extLst>
          </p:cNvPr>
          <p:cNvSpPr>
            <a:spLocks noGrp="1"/>
          </p:cNvSpPr>
          <p:nvPr>
            <p:ph type="chart" sz="quarter" idx="12"/>
          </p:nvPr>
        </p:nvSpPr>
        <p:spPr>
          <a:xfrm>
            <a:off x="5483227" y="2691604"/>
            <a:ext cx="2794000" cy="3479800"/>
          </a:xfrm>
        </p:spPr>
        <p:txBody>
          <a:bodyPr/>
          <a:lstStyle/>
          <a:p>
            <a:endParaRPr lang="en-US"/>
          </a:p>
        </p:txBody>
      </p:sp>
      <p:sp>
        <p:nvSpPr>
          <p:cNvPr id="13" name="Chart Placeholder 5">
            <a:extLst>
              <a:ext uri="{FF2B5EF4-FFF2-40B4-BE49-F238E27FC236}">
                <a16:creationId xmlns:a16="http://schemas.microsoft.com/office/drawing/2014/main" id="{7C9FDD16-D106-F0FB-9B39-D24B5F91155A}"/>
              </a:ext>
            </a:extLst>
          </p:cNvPr>
          <p:cNvSpPr>
            <a:spLocks noGrp="1"/>
          </p:cNvSpPr>
          <p:nvPr>
            <p:ph type="chart" sz="quarter" idx="18"/>
          </p:nvPr>
        </p:nvSpPr>
        <p:spPr>
          <a:xfrm>
            <a:off x="8610600" y="2691604"/>
            <a:ext cx="2794000" cy="3479800"/>
          </a:xfrm>
        </p:spPr>
        <p:txBody>
          <a:bodyPr/>
          <a:lstStyle/>
          <a:p>
            <a:endParaRPr lang="en-US"/>
          </a:p>
        </p:txBody>
      </p:sp>
      <p:sp>
        <p:nvSpPr>
          <p:cNvPr id="3" name="Slide Number Placeholder 2">
            <a:extLst>
              <a:ext uri="{FF2B5EF4-FFF2-40B4-BE49-F238E27FC236}">
                <a16:creationId xmlns:a16="http://schemas.microsoft.com/office/drawing/2014/main" id="{A734F54C-06D1-81A6-6AD8-245DB0BB57CE}"/>
              </a:ext>
            </a:extLst>
          </p:cNvPr>
          <p:cNvSpPr>
            <a:spLocks noGrp="1"/>
          </p:cNvSpPr>
          <p:nvPr>
            <p:ph type="sldNum" sz="quarter" idx="10"/>
          </p:nvPr>
        </p:nvSpPr>
        <p:spPr/>
        <p:txBody>
          <a:body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2541211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blue background with a blue banner and a book&#10;&#10;AI-generated content may be incorrect.">
            <a:extLst>
              <a:ext uri="{FF2B5EF4-FFF2-40B4-BE49-F238E27FC236}">
                <a16:creationId xmlns:a16="http://schemas.microsoft.com/office/drawing/2014/main" id="{3FDD6B2A-C175-E778-7311-0D184D298851}"/>
              </a:ext>
            </a:extLst>
          </p:cNvPr>
          <p:cNvPicPr>
            <a:picLocks noChangeAspect="1"/>
          </p:cNvPicPr>
          <p:nvPr userDrawn="1"/>
        </p:nvPicPr>
        <p:blipFill>
          <a:blip r:embed="rId2"/>
          <a:stretch>
            <a:fillRect/>
          </a:stretch>
        </p:blipFill>
        <p:spPr>
          <a:xfrm>
            <a:off x="0" y="0"/>
            <a:ext cx="12192000" cy="6858481"/>
          </a:xfrm>
          <a:prstGeom prst="rect">
            <a:avLst/>
          </a:prstGeom>
        </p:spPr>
      </p:pic>
      <p:pic>
        <p:nvPicPr>
          <p:cNvPr id="8" name="Picture 7" descr="A close-up of a logo&#10;&#10;AI-generated content may be incorrect.">
            <a:extLst>
              <a:ext uri="{FF2B5EF4-FFF2-40B4-BE49-F238E27FC236}">
                <a16:creationId xmlns:a16="http://schemas.microsoft.com/office/drawing/2014/main" id="{795D8636-FFDC-CED0-BE97-C6515FB0B3BF}"/>
              </a:ext>
            </a:extLst>
          </p:cNvPr>
          <p:cNvPicPr>
            <a:picLocks noChangeAspect="1"/>
          </p:cNvPicPr>
          <p:nvPr userDrawn="1"/>
        </p:nvPicPr>
        <p:blipFill>
          <a:blip r:embed="rId3"/>
          <a:stretch>
            <a:fillRect/>
          </a:stretch>
        </p:blipFill>
        <p:spPr>
          <a:xfrm>
            <a:off x="814752" y="720207"/>
            <a:ext cx="3029505" cy="712237"/>
          </a:xfrm>
          <a:prstGeom prst="rect">
            <a:avLst/>
          </a:prstGeom>
        </p:spPr>
      </p:pic>
      <p:sp>
        <p:nvSpPr>
          <p:cNvPr id="2" name="Title 1">
            <a:extLst>
              <a:ext uri="{FF2B5EF4-FFF2-40B4-BE49-F238E27FC236}">
                <a16:creationId xmlns:a16="http://schemas.microsoft.com/office/drawing/2014/main" id="{2419552E-1ADB-0E93-26F9-B937B7EFFAB9}"/>
              </a:ext>
            </a:extLst>
          </p:cNvPr>
          <p:cNvSpPr>
            <a:spLocks noGrp="1"/>
          </p:cNvSpPr>
          <p:nvPr>
            <p:ph type="ctrTitle"/>
          </p:nvPr>
        </p:nvSpPr>
        <p:spPr>
          <a:xfrm>
            <a:off x="814752" y="1923600"/>
            <a:ext cx="6570785" cy="2387600"/>
          </a:xfrm>
        </p:spPr>
        <p:txBody>
          <a:bodyPr anchor="b">
            <a:normAutofit/>
          </a:bodyPr>
          <a:lstStyle>
            <a:lvl1pPr algn="l">
              <a:defRPr sz="72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0F1BDBCC-016C-5EB1-F7D9-F7C7C8CF0FE6}"/>
              </a:ext>
            </a:extLst>
          </p:cNvPr>
          <p:cNvSpPr>
            <a:spLocks noGrp="1"/>
          </p:cNvSpPr>
          <p:nvPr>
            <p:ph type="subTitle" idx="1"/>
          </p:nvPr>
        </p:nvSpPr>
        <p:spPr>
          <a:xfrm>
            <a:off x="814752" y="4403275"/>
            <a:ext cx="6570785" cy="1655762"/>
          </a:xfrm>
        </p:spPr>
        <p:txBody>
          <a:bodyPr>
            <a:normAutofit/>
          </a:bodyPr>
          <a:lstStyle>
            <a:lvl1pPr marL="0" indent="0" algn="l">
              <a:buNone/>
              <a:defRPr sz="3200">
                <a:solidFill>
                  <a:srgbClr val="FFD8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Slide Number Placeholder 5">
            <a:extLst>
              <a:ext uri="{FF2B5EF4-FFF2-40B4-BE49-F238E27FC236}">
                <a16:creationId xmlns:a16="http://schemas.microsoft.com/office/drawing/2014/main" id="{A6A9823E-F61A-C7BF-96DD-A3CDFC1B12B3}"/>
              </a:ext>
            </a:extLst>
          </p:cNvPr>
          <p:cNvSpPr>
            <a:spLocks noGrp="1"/>
          </p:cNvSpPr>
          <p:nvPr>
            <p:ph type="sldNum" sz="quarter" idx="12"/>
          </p:nvPr>
        </p:nvSpPr>
        <p:spPr>
          <a:xfrm>
            <a:off x="9448800" y="6474620"/>
            <a:ext cx="2743200" cy="365125"/>
          </a:xfrm>
        </p:spPr>
        <p:txBody>
          <a:bodyPr/>
          <a:lstStyle>
            <a:lvl1pPr>
              <a:defRPr>
                <a:solidFill>
                  <a:schemeClr val="bg1"/>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95242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D6C8FFB-4FBB-EDA4-1914-6BBB4FD5FD6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7141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als">
    <p:bg>
      <p:bgPr>
        <a:solidFill>
          <a:srgbClr val="FFF3A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9D611-5217-4540-A083-44E5C44A63B4}"/>
              </a:ext>
            </a:extLst>
          </p:cNvPr>
          <p:cNvSpPr/>
          <p:nvPr userDrawn="1"/>
        </p:nvSpPr>
        <p:spPr>
          <a:xfrm>
            <a:off x="0" y="0"/>
            <a:ext cx="12192000" cy="6839745"/>
          </a:xfrm>
          <a:prstGeom prst="rect">
            <a:avLst/>
          </a:prstGeom>
          <a:solidFill>
            <a:srgbClr val="013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CD6D-6F74-61A2-C2AC-DD3A232910CB}"/>
              </a:ext>
            </a:extLst>
          </p:cNvPr>
          <p:cNvSpPr>
            <a:spLocks noGrp="1"/>
          </p:cNvSpPr>
          <p:nvPr>
            <p:ph type="title"/>
          </p:nvPr>
        </p:nvSpPr>
        <p:spPr>
          <a:xfrm>
            <a:off x="453276" y="400609"/>
            <a:ext cx="4425962" cy="1325563"/>
          </a:xfrm>
        </p:spPr>
        <p:txBody>
          <a:bodyPr>
            <a:normAutofit/>
          </a:bodyPr>
          <a:lstStyle>
            <a:lvl1pPr>
              <a:defRPr sz="4400">
                <a:solidFill>
                  <a:srgbClr val="FFD82D"/>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BD78F9EE-3521-97D7-574B-8F7383A73F93}"/>
              </a:ext>
            </a:extLst>
          </p:cNvPr>
          <p:cNvSpPr>
            <a:spLocks noGrp="1"/>
          </p:cNvSpPr>
          <p:nvPr>
            <p:ph type="body" sz="quarter" idx="12"/>
          </p:nvPr>
        </p:nvSpPr>
        <p:spPr>
          <a:xfrm>
            <a:off x="5103530" y="378687"/>
            <a:ext cx="6926545" cy="1371390"/>
          </a:xfrm>
        </p:spPr>
        <p:txBody>
          <a:bodyPr anchor="ctr" anchorCtr="0">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6" name="Straight Connector 5">
            <a:extLst>
              <a:ext uri="{FF2B5EF4-FFF2-40B4-BE49-F238E27FC236}">
                <a16:creationId xmlns:a16="http://schemas.microsoft.com/office/drawing/2014/main" id="{908A98EC-9C9D-B1D1-3681-2ED95F02DC27}"/>
              </a:ext>
            </a:extLst>
          </p:cNvPr>
          <p:cNvCxnSpPr>
            <a:cxnSpLocks/>
          </p:cNvCxnSpPr>
          <p:nvPr userDrawn="1"/>
        </p:nvCxnSpPr>
        <p:spPr>
          <a:xfrm>
            <a:off x="0" y="2094619"/>
            <a:ext cx="12510052" cy="0"/>
          </a:xfrm>
          <a:prstGeom prst="line">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8" name="Content Placeholder 11">
            <a:extLst>
              <a:ext uri="{FF2B5EF4-FFF2-40B4-BE49-F238E27FC236}">
                <a16:creationId xmlns:a16="http://schemas.microsoft.com/office/drawing/2014/main" id="{E0661FE1-D3C4-7EC4-5078-29AB39C62624}"/>
              </a:ext>
            </a:extLst>
          </p:cNvPr>
          <p:cNvSpPr>
            <a:spLocks noGrp="1"/>
          </p:cNvSpPr>
          <p:nvPr>
            <p:ph sz="quarter" idx="23" hasCustomPrompt="1"/>
          </p:nvPr>
        </p:nvSpPr>
        <p:spPr>
          <a:xfrm>
            <a:off x="453276"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a:t>
            </a:r>
          </a:p>
        </p:txBody>
      </p:sp>
      <p:sp>
        <p:nvSpPr>
          <p:cNvPr id="13" name="Content Placeholder 11">
            <a:extLst>
              <a:ext uri="{FF2B5EF4-FFF2-40B4-BE49-F238E27FC236}">
                <a16:creationId xmlns:a16="http://schemas.microsoft.com/office/drawing/2014/main" id="{CDEB8065-8EF9-503B-A498-8C7C47A401B4}"/>
              </a:ext>
            </a:extLst>
          </p:cNvPr>
          <p:cNvSpPr>
            <a:spLocks noGrp="1"/>
          </p:cNvSpPr>
          <p:nvPr>
            <p:ph sz="quarter" idx="14"/>
          </p:nvPr>
        </p:nvSpPr>
        <p:spPr>
          <a:xfrm>
            <a:off x="454026"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2" name="Content Placeholder 11">
            <a:extLst>
              <a:ext uri="{FF2B5EF4-FFF2-40B4-BE49-F238E27FC236}">
                <a16:creationId xmlns:a16="http://schemas.microsoft.com/office/drawing/2014/main" id="{3E345753-DFBC-756F-1D61-7A4BB6E6FAB0}"/>
              </a:ext>
            </a:extLst>
          </p:cNvPr>
          <p:cNvSpPr>
            <a:spLocks noGrp="1"/>
          </p:cNvSpPr>
          <p:nvPr>
            <p:ph sz="quarter" idx="13"/>
          </p:nvPr>
        </p:nvSpPr>
        <p:spPr>
          <a:xfrm>
            <a:off x="454026"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3" name="Content Placeholder 11">
            <a:extLst>
              <a:ext uri="{FF2B5EF4-FFF2-40B4-BE49-F238E27FC236}">
                <a16:creationId xmlns:a16="http://schemas.microsoft.com/office/drawing/2014/main" id="{FECD5C60-E99F-0409-8D4C-9988E9BE8DB3}"/>
              </a:ext>
            </a:extLst>
          </p:cNvPr>
          <p:cNvSpPr>
            <a:spLocks noGrp="1"/>
          </p:cNvSpPr>
          <p:nvPr>
            <p:ph sz="quarter" idx="24" hasCustomPrompt="1"/>
          </p:nvPr>
        </p:nvSpPr>
        <p:spPr>
          <a:xfrm>
            <a:off x="276452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15" name="Content Placeholder 11">
            <a:extLst>
              <a:ext uri="{FF2B5EF4-FFF2-40B4-BE49-F238E27FC236}">
                <a16:creationId xmlns:a16="http://schemas.microsoft.com/office/drawing/2014/main" id="{412A80A0-C576-4A11-AF85-B5F84DBD6E04}"/>
              </a:ext>
            </a:extLst>
          </p:cNvPr>
          <p:cNvSpPr>
            <a:spLocks noGrp="1"/>
          </p:cNvSpPr>
          <p:nvPr>
            <p:ph sz="quarter" idx="16"/>
          </p:nvPr>
        </p:nvSpPr>
        <p:spPr>
          <a:xfrm>
            <a:off x="2778778"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4" name="Content Placeholder 11">
            <a:extLst>
              <a:ext uri="{FF2B5EF4-FFF2-40B4-BE49-F238E27FC236}">
                <a16:creationId xmlns:a16="http://schemas.microsoft.com/office/drawing/2014/main" id="{73C08866-8817-5D54-2CFB-3164EAD81B0A}"/>
              </a:ext>
            </a:extLst>
          </p:cNvPr>
          <p:cNvSpPr>
            <a:spLocks noGrp="1"/>
          </p:cNvSpPr>
          <p:nvPr>
            <p:ph sz="quarter" idx="15"/>
          </p:nvPr>
        </p:nvSpPr>
        <p:spPr>
          <a:xfrm>
            <a:off x="2778778"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4" name="Content Placeholder 11">
            <a:extLst>
              <a:ext uri="{FF2B5EF4-FFF2-40B4-BE49-F238E27FC236}">
                <a16:creationId xmlns:a16="http://schemas.microsoft.com/office/drawing/2014/main" id="{8A908875-FA07-C68A-BF31-BDC3260A28A2}"/>
              </a:ext>
            </a:extLst>
          </p:cNvPr>
          <p:cNvSpPr>
            <a:spLocks noGrp="1"/>
          </p:cNvSpPr>
          <p:nvPr>
            <p:ph sz="quarter" idx="25" hasCustomPrompt="1"/>
          </p:nvPr>
        </p:nvSpPr>
        <p:spPr>
          <a:xfrm>
            <a:off x="5086984"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3</a:t>
            </a:r>
          </a:p>
        </p:txBody>
      </p:sp>
      <p:sp>
        <p:nvSpPr>
          <p:cNvPr id="17" name="Content Placeholder 11">
            <a:extLst>
              <a:ext uri="{FF2B5EF4-FFF2-40B4-BE49-F238E27FC236}">
                <a16:creationId xmlns:a16="http://schemas.microsoft.com/office/drawing/2014/main" id="{BAC1378D-890A-EFC5-282E-84F7C68BBB1C}"/>
              </a:ext>
            </a:extLst>
          </p:cNvPr>
          <p:cNvSpPr>
            <a:spLocks noGrp="1"/>
          </p:cNvSpPr>
          <p:nvPr>
            <p:ph sz="quarter" idx="18"/>
          </p:nvPr>
        </p:nvSpPr>
        <p:spPr>
          <a:xfrm>
            <a:off x="5103530"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6" name="Content Placeholder 11">
            <a:extLst>
              <a:ext uri="{FF2B5EF4-FFF2-40B4-BE49-F238E27FC236}">
                <a16:creationId xmlns:a16="http://schemas.microsoft.com/office/drawing/2014/main" id="{CFA0637C-C618-9511-5260-FE222A1B7DBD}"/>
              </a:ext>
            </a:extLst>
          </p:cNvPr>
          <p:cNvSpPr>
            <a:spLocks noGrp="1"/>
          </p:cNvSpPr>
          <p:nvPr>
            <p:ph sz="quarter" idx="17"/>
          </p:nvPr>
        </p:nvSpPr>
        <p:spPr>
          <a:xfrm>
            <a:off x="5103530"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5" name="Content Placeholder 11">
            <a:extLst>
              <a:ext uri="{FF2B5EF4-FFF2-40B4-BE49-F238E27FC236}">
                <a16:creationId xmlns:a16="http://schemas.microsoft.com/office/drawing/2014/main" id="{D4E06DE5-B2BD-B39A-899F-B5C8F75C44E6}"/>
              </a:ext>
            </a:extLst>
          </p:cNvPr>
          <p:cNvSpPr>
            <a:spLocks noGrp="1"/>
          </p:cNvSpPr>
          <p:nvPr>
            <p:ph sz="quarter" idx="26" hasCustomPrompt="1"/>
          </p:nvPr>
        </p:nvSpPr>
        <p:spPr>
          <a:xfrm>
            <a:off x="7415057"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4</a:t>
            </a:r>
          </a:p>
        </p:txBody>
      </p:sp>
      <p:sp>
        <p:nvSpPr>
          <p:cNvPr id="19" name="Content Placeholder 11">
            <a:extLst>
              <a:ext uri="{FF2B5EF4-FFF2-40B4-BE49-F238E27FC236}">
                <a16:creationId xmlns:a16="http://schemas.microsoft.com/office/drawing/2014/main" id="{BC209260-0690-3E83-C0EA-48BC7E338569}"/>
              </a:ext>
            </a:extLst>
          </p:cNvPr>
          <p:cNvSpPr>
            <a:spLocks noGrp="1"/>
          </p:cNvSpPr>
          <p:nvPr>
            <p:ph sz="quarter" idx="20"/>
          </p:nvPr>
        </p:nvSpPr>
        <p:spPr>
          <a:xfrm>
            <a:off x="7428282"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8" name="Content Placeholder 11">
            <a:extLst>
              <a:ext uri="{FF2B5EF4-FFF2-40B4-BE49-F238E27FC236}">
                <a16:creationId xmlns:a16="http://schemas.microsoft.com/office/drawing/2014/main" id="{D84B46CE-B58F-E66F-59BE-A42F25259527}"/>
              </a:ext>
            </a:extLst>
          </p:cNvPr>
          <p:cNvSpPr>
            <a:spLocks noGrp="1"/>
          </p:cNvSpPr>
          <p:nvPr>
            <p:ph sz="quarter" idx="19"/>
          </p:nvPr>
        </p:nvSpPr>
        <p:spPr>
          <a:xfrm>
            <a:off x="7428282"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6" name="Content Placeholder 11">
            <a:extLst>
              <a:ext uri="{FF2B5EF4-FFF2-40B4-BE49-F238E27FC236}">
                <a16:creationId xmlns:a16="http://schemas.microsoft.com/office/drawing/2014/main" id="{78C2073B-96D9-A705-7FEF-997CC496221D}"/>
              </a:ext>
            </a:extLst>
          </p:cNvPr>
          <p:cNvSpPr>
            <a:spLocks noGrp="1"/>
          </p:cNvSpPr>
          <p:nvPr>
            <p:ph sz="quarter" idx="27" hasCustomPrompt="1"/>
          </p:nvPr>
        </p:nvSpPr>
        <p:spPr>
          <a:xfrm>
            <a:off x="9743130" y="2439162"/>
            <a:ext cx="706559" cy="437639"/>
          </a:xfrm>
        </p:spPr>
        <p:txBody>
          <a:bodyPr>
            <a:noAutofit/>
          </a:bodyPr>
          <a:lstStyle>
            <a:lvl1pPr marL="0" indent="0" algn="l">
              <a:buNone/>
              <a:defRPr sz="3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5</a:t>
            </a:r>
          </a:p>
        </p:txBody>
      </p:sp>
      <p:sp>
        <p:nvSpPr>
          <p:cNvPr id="21" name="Content Placeholder 11">
            <a:extLst>
              <a:ext uri="{FF2B5EF4-FFF2-40B4-BE49-F238E27FC236}">
                <a16:creationId xmlns:a16="http://schemas.microsoft.com/office/drawing/2014/main" id="{85D557FE-392A-864B-96C1-0B06AB83D8D8}"/>
              </a:ext>
            </a:extLst>
          </p:cNvPr>
          <p:cNvSpPr>
            <a:spLocks noGrp="1"/>
          </p:cNvSpPr>
          <p:nvPr>
            <p:ph sz="quarter" idx="22"/>
          </p:nvPr>
        </p:nvSpPr>
        <p:spPr>
          <a:xfrm>
            <a:off x="9753034" y="2961618"/>
            <a:ext cx="2100459" cy="677353"/>
          </a:xfrm>
        </p:spPr>
        <p:txBody>
          <a:bodyPr>
            <a:normAutofit/>
          </a:bodyPr>
          <a:lstStyle>
            <a:lvl1pPr marL="0" indent="0">
              <a:buNone/>
              <a:defRPr sz="2000">
                <a:solidFill>
                  <a:srgbClr val="FFD82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0" name="Content Placeholder 11">
            <a:extLst>
              <a:ext uri="{FF2B5EF4-FFF2-40B4-BE49-F238E27FC236}">
                <a16:creationId xmlns:a16="http://schemas.microsoft.com/office/drawing/2014/main" id="{9EF0E9C6-2E03-B67C-BCDE-0338BD8D6EF2}"/>
              </a:ext>
            </a:extLst>
          </p:cNvPr>
          <p:cNvSpPr>
            <a:spLocks noGrp="1"/>
          </p:cNvSpPr>
          <p:nvPr>
            <p:ph sz="quarter" idx="21"/>
          </p:nvPr>
        </p:nvSpPr>
        <p:spPr>
          <a:xfrm>
            <a:off x="9753034" y="3728573"/>
            <a:ext cx="2100459" cy="1968034"/>
          </a:xfrm>
        </p:spPr>
        <p:txBody>
          <a:bodyPr>
            <a:normAutofit/>
          </a:bodyPr>
          <a:lstStyle>
            <a:lvl1pPr marL="0" indent="0">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Slide Number Placeholder 2">
            <a:extLst>
              <a:ext uri="{FF2B5EF4-FFF2-40B4-BE49-F238E27FC236}">
                <a16:creationId xmlns:a16="http://schemas.microsoft.com/office/drawing/2014/main" id="{65E8D19A-1E2F-E501-0CD9-451738C696DC}"/>
              </a:ext>
            </a:extLst>
          </p:cNvPr>
          <p:cNvSpPr>
            <a:spLocks noGrp="1"/>
          </p:cNvSpPr>
          <p:nvPr>
            <p:ph type="sldNum" sz="quarter" idx="10"/>
          </p:nvPr>
        </p:nvSpPr>
        <p:spPr/>
        <p:txBody>
          <a:bodyPr/>
          <a:lstStyle>
            <a:lvl1pPr>
              <a:defRPr>
                <a:solidFill>
                  <a:schemeClr val="bg1"/>
                </a:solidFill>
              </a:defRPr>
            </a:lvl1pPr>
          </a:lstStyle>
          <a:p>
            <a:fld id="{6D9A7562-078F-0443-99CB-13A7936AC4A7}" type="slidenum">
              <a:rPr lang="en-US" smtClean="0"/>
              <a:pPr/>
              <a:t>‹#›</a:t>
            </a:fld>
            <a:endParaRPr lang="en-US" dirty="0"/>
          </a:p>
        </p:txBody>
      </p:sp>
      <p:sp>
        <p:nvSpPr>
          <p:cNvPr id="4" name="TextBox 3">
            <a:extLst>
              <a:ext uri="{FF2B5EF4-FFF2-40B4-BE49-F238E27FC236}">
                <a16:creationId xmlns:a16="http://schemas.microsoft.com/office/drawing/2014/main" id="{B0066BB0-2B9C-4BA3-B224-B93C4FFEDCBA}"/>
              </a:ext>
            </a:extLst>
          </p:cNvPr>
          <p:cNvSpPr txBox="1"/>
          <p:nvPr userDrawn="1"/>
        </p:nvSpPr>
        <p:spPr>
          <a:xfrm>
            <a:off x="9246828" y="6526377"/>
            <a:ext cx="4193540" cy="261610"/>
          </a:xfrm>
          <a:prstGeom prst="rect">
            <a:avLst/>
          </a:prstGeom>
          <a:noFill/>
        </p:spPr>
        <p:txBody>
          <a:bodyPr wrap="square" rtlCol="0">
            <a:spAutoFit/>
          </a:bodyPr>
          <a:lstStyle/>
          <a:p>
            <a:r>
              <a:rPr lang="en-US" sz="1050" spc="300" dirty="0">
                <a:solidFill>
                  <a:schemeClr val="bg1"/>
                </a:solidFill>
              </a:rPr>
              <a:t>UNIVERSITY OF ROCHESTER</a:t>
            </a:r>
          </a:p>
        </p:txBody>
      </p:sp>
    </p:spTree>
    <p:extLst>
      <p:ext uri="{BB962C8B-B14F-4D97-AF65-F5344CB8AC3E}">
        <p14:creationId xmlns:p14="http://schemas.microsoft.com/office/powerpoint/2010/main" val="25416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FFD82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5FB35-BA48-F6F7-E610-F17CA3575394}"/>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12" name="slide number 1">
            <a:extLst>
              <a:ext uri="{FF2B5EF4-FFF2-40B4-BE49-F238E27FC236}">
                <a16:creationId xmlns:a16="http://schemas.microsoft.com/office/drawing/2014/main" id="{9ED5063D-FDE3-4912-2EC7-1C3730DB3069}"/>
              </a:ext>
            </a:extLst>
          </p:cNvPr>
          <p:cNvSpPr>
            <a:spLocks noGrp="1"/>
          </p:cNvSpPr>
          <p:nvPr>
            <p:ph idx="18" hasCustomPrompt="1"/>
          </p:nvPr>
        </p:nvSpPr>
        <p:spPr>
          <a:xfrm>
            <a:off x="501041" y="157210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3" name="TOC 1">
            <a:extLst>
              <a:ext uri="{FF2B5EF4-FFF2-40B4-BE49-F238E27FC236}">
                <a16:creationId xmlns:a16="http://schemas.microsoft.com/office/drawing/2014/main" id="{6D6C8FFB-4FBB-EDA4-1914-6BBB4FD5FD63}"/>
              </a:ext>
            </a:extLst>
          </p:cNvPr>
          <p:cNvSpPr>
            <a:spLocks noGrp="1"/>
          </p:cNvSpPr>
          <p:nvPr>
            <p:ph idx="1" hasCustomPrompt="1"/>
          </p:nvPr>
        </p:nvSpPr>
        <p:spPr>
          <a:xfrm>
            <a:off x="1941534" y="157210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3" name="slide number 2">
            <a:extLst>
              <a:ext uri="{FF2B5EF4-FFF2-40B4-BE49-F238E27FC236}">
                <a16:creationId xmlns:a16="http://schemas.microsoft.com/office/drawing/2014/main" id="{5FB1DEB9-00AD-E69F-FD86-EA96B9A88AD5}"/>
              </a:ext>
            </a:extLst>
          </p:cNvPr>
          <p:cNvSpPr>
            <a:spLocks noGrp="1"/>
          </p:cNvSpPr>
          <p:nvPr>
            <p:ph idx="19" hasCustomPrompt="1"/>
          </p:nvPr>
        </p:nvSpPr>
        <p:spPr>
          <a:xfrm>
            <a:off x="501041" y="2263772"/>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7" name="TOC 2">
            <a:extLst>
              <a:ext uri="{FF2B5EF4-FFF2-40B4-BE49-F238E27FC236}">
                <a16:creationId xmlns:a16="http://schemas.microsoft.com/office/drawing/2014/main" id="{087E296D-B5F7-FF47-EE43-1E4BDD463F4D}"/>
              </a:ext>
            </a:extLst>
          </p:cNvPr>
          <p:cNvSpPr>
            <a:spLocks noGrp="1"/>
          </p:cNvSpPr>
          <p:nvPr>
            <p:ph idx="13" hasCustomPrompt="1"/>
          </p:nvPr>
        </p:nvSpPr>
        <p:spPr>
          <a:xfrm>
            <a:off x="1941534" y="2263772"/>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4" name="slide number 3">
            <a:extLst>
              <a:ext uri="{FF2B5EF4-FFF2-40B4-BE49-F238E27FC236}">
                <a16:creationId xmlns:a16="http://schemas.microsoft.com/office/drawing/2014/main" id="{FF830301-B4CF-9D0C-F41D-E2AB025B3AB8}"/>
              </a:ext>
            </a:extLst>
          </p:cNvPr>
          <p:cNvSpPr>
            <a:spLocks noGrp="1"/>
          </p:cNvSpPr>
          <p:nvPr>
            <p:ph idx="20" hasCustomPrompt="1"/>
          </p:nvPr>
        </p:nvSpPr>
        <p:spPr>
          <a:xfrm>
            <a:off x="501041" y="2955439"/>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8" name="TOC 3">
            <a:extLst>
              <a:ext uri="{FF2B5EF4-FFF2-40B4-BE49-F238E27FC236}">
                <a16:creationId xmlns:a16="http://schemas.microsoft.com/office/drawing/2014/main" id="{0340220A-A6E7-289B-F1EE-16C6F04C7CF2}"/>
              </a:ext>
            </a:extLst>
          </p:cNvPr>
          <p:cNvSpPr>
            <a:spLocks noGrp="1"/>
          </p:cNvSpPr>
          <p:nvPr>
            <p:ph idx="14" hasCustomPrompt="1"/>
          </p:nvPr>
        </p:nvSpPr>
        <p:spPr>
          <a:xfrm>
            <a:off x="1941534" y="2955439"/>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5" name="slide number 4">
            <a:extLst>
              <a:ext uri="{FF2B5EF4-FFF2-40B4-BE49-F238E27FC236}">
                <a16:creationId xmlns:a16="http://schemas.microsoft.com/office/drawing/2014/main" id="{1166825C-0597-5BFE-6DA5-4B7ABB903187}"/>
              </a:ext>
            </a:extLst>
          </p:cNvPr>
          <p:cNvSpPr>
            <a:spLocks noGrp="1"/>
          </p:cNvSpPr>
          <p:nvPr>
            <p:ph idx="21" hasCustomPrompt="1"/>
          </p:nvPr>
        </p:nvSpPr>
        <p:spPr>
          <a:xfrm>
            <a:off x="501041" y="3678640"/>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9" name="TOC 4">
            <a:extLst>
              <a:ext uri="{FF2B5EF4-FFF2-40B4-BE49-F238E27FC236}">
                <a16:creationId xmlns:a16="http://schemas.microsoft.com/office/drawing/2014/main" id="{6552CB3A-FEF0-C1C8-E93D-3087B96118E2}"/>
              </a:ext>
            </a:extLst>
          </p:cNvPr>
          <p:cNvSpPr>
            <a:spLocks noGrp="1"/>
          </p:cNvSpPr>
          <p:nvPr>
            <p:ph idx="15" hasCustomPrompt="1"/>
          </p:nvPr>
        </p:nvSpPr>
        <p:spPr>
          <a:xfrm>
            <a:off x="1941534" y="3678640"/>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6" name="slide number 5">
            <a:extLst>
              <a:ext uri="{FF2B5EF4-FFF2-40B4-BE49-F238E27FC236}">
                <a16:creationId xmlns:a16="http://schemas.microsoft.com/office/drawing/2014/main" id="{B8CA45BA-6579-83FF-ED28-04184B6E7178}"/>
              </a:ext>
            </a:extLst>
          </p:cNvPr>
          <p:cNvSpPr>
            <a:spLocks noGrp="1"/>
          </p:cNvSpPr>
          <p:nvPr>
            <p:ph idx="22" hasCustomPrompt="1"/>
          </p:nvPr>
        </p:nvSpPr>
        <p:spPr>
          <a:xfrm>
            <a:off x="501041" y="4368085"/>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0" name="TOC 5">
            <a:extLst>
              <a:ext uri="{FF2B5EF4-FFF2-40B4-BE49-F238E27FC236}">
                <a16:creationId xmlns:a16="http://schemas.microsoft.com/office/drawing/2014/main" id="{E05DCA98-E553-18B8-ED16-6D670065193D}"/>
              </a:ext>
            </a:extLst>
          </p:cNvPr>
          <p:cNvSpPr>
            <a:spLocks noGrp="1"/>
          </p:cNvSpPr>
          <p:nvPr>
            <p:ph idx="16" hasCustomPrompt="1"/>
          </p:nvPr>
        </p:nvSpPr>
        <p:spPr>
          <a:xfrm>
            <a:off x="1941534" y="4368085"/>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17" name="slide number 6">
            <a:extLst>
              <a:ext uri="{FF2B5EF4-FFF2-40B4-BE49-F238E27FC236}">
                <a16:creationId xmlns:a16="http://schemas.microsoft.com/office/drawing/2014/main" id="{F648FE27-6891-2782-F32F-635D1687C85E}"/>
              </a:ext>
            </a:extLst>
          </p:cNvPr>
          <p:cNvSpPr>
            <a:spLocks noGrp="1"/>
          </p:cNvSpPr>
          <p:nvPr>
            <p:ph idx="23" hasCustomPrompt="1"/>
          </p:nvPr>
        </p:nvSpPr>
        <p:spPr>
          <a:xfrm>
            <a:off x="501041" y="5091286"/>
            <a:ext cx="1164921" cy="517639"/>
          </a:xfrm>
        </p:spPr>
        <p:txBody>
          <a:bodyPr anchor="ctr" anchorCtr="0">
            <a:normAutofit/>
          </a:bodyPr>
          <a:lstStyle>
            <a:lvl1pPr marL="0" indent="0" algn="r">
              <a:buNone/>
              <a:defRPr sz="2800">
                <a:solidFill>
                  <a:srgbClr val="001E5F"/>
                </a:solidFill>
                <a:latin typeface="Georgia" panose="02040502050405020303"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11" name="TOC 6">
            <a:extLst>
              <a:ext uri="{FF2B5EF4-FFF2-40B4-BE49-F238E27FC236}">
                <a16:creationId xmlns:a16="http://schemas.microsoft.com/office/drawing/2014/main" id="{CC146F2F-6C2A-D5B8-CB42-12499968D471}"/>
              </a:ext>
            </a:extLst>
          </p:cNvPr>
          <p:cNvSpPr>
            <a:spLocks noGrp="1"/>
          </p:cNvSpPr>
          <p:nvPr>
            <p:ph idx="17" hasCustomPrompt="1"/>
          </p:nvPr>
        </p:nvSpPr>
        <p:spPr>
          <a:xfrm>
            <a:off x="1941534" y="5091286"/>
            <a:ext cx="9118947" cy="517639"/>
          </a:xfrm>
        </p:spPr>
        <p:txBody>
          <a:bodyPr anchor="ctr" anchorCtr="0"/>
          <a:lstStyle>
            <a:lvl1pPr marL="0" indent="0">
              <a:buNone/>
              <a:defRPr>
                <a:solidFill>
                  <a:srgbClr val="001E5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Table of Contents</a:t>
            </a:r>
          </a:p>
        </p:txBody>
      </p:sp>
      <p:sp>
        <p:nvSpPr>
          <p:cNvPr id="6" name="Slide Number Placeholder 5">
            <a:extLst>
              <a:ext uri="{FF2B5EF4-FFF2-40B4-BE49-F238E27FC236}">
                <a16:creationId xmlns:a16="http://schemas.microsoft.com/office/drawing/2014/main" id="{5ED8147D-D362-381F-869D-FA4B7D9E287E}"/>
              </a:ext>
            </a:extLst>
          </p:cNvPr>
          <p:cNvSpPr>
            <a:spLocks noGrp="1"/>
          </p:cNvSpPr>
          <p:nvPr>
            <p:ph type="sldNum" sz="quarter" idx="12"/>
          </p:nvPr>
        </p:nvSpPr>
        <p:spPr/>
        <p:txBody>
          <a:bodyPr/>
          <a:lstStyle/>
          <a:p>
            <a:fld id="{6D9A7562-078F-0443-99CB-13A7936AC4A7}" type="slidenum">
              <a:rPr lang="en-US" smtClean="0"/>
              <a:t>‹#›</a:t>
            </a:fld>
            <a:endParaRPr lang="en-US"/>
          </a:p>
        </p:txBody>
      </p:sp>
    </p:spTree>
    <p:extLst>
      <p:ext uri="{BB962C8B-B14F-4D97-AF65-F5344CB8AC3E}">
        <p14:creationId xmlns:p14="http://schemas.microsoft.com/office/powerpoint/2010/main" val="2481085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35C662D-88C5-4CBA-B096-AAF869A4BD77}"/>
              </a:ext>
              <a:ext uri="{C183D7F6-B498-43B3-948B-1728B52AA6E4}">
                <adec:decorative xmlns:adec="http://schemas.microsoft.com/office/drawing/2017/decorative" val="1"/>
              </a:ext>
            </a:extLst>
          </p:cNvPr>
          <p:cNvPicPr>
            <a:picLocks noChangeAspect="1"/>
          </p:cNvPicPr>
          <p:nvPr userDrawn="1"/>
        </p:nvPicPr>
        <p:blipFill>
          <a:blip r:embed="rId2"/>
          <a:srcRect l="20646" t="41559" r="20912"/>
          <a:stretch>
            <a:fillRect/>
          </a:stretch>
        </p:blipFill>
        <p:spPr>
          <a:xfrm>
            <a:off x="-1" y="0"/>
            <a:ext cx="12192001" cy="6858480"/>
          </a:xfrm>
          <a:prstGeom prst="rect">
            <a:avLst/>
          </a:prstGeom>
        </p:spPr>
      </p:pic>
      <p:sp>
        <p:nvSpPr>
          <p:cNvPr id="2" name="Title 1">
            <a:extLst>
              <a:ext uri="{FF2B5EF4-FFF2-40B4-BE49-F238E27FC236}">
                <a16:creationId xmlns:a16="http://schemas.microsoft.com/office/drawing/2014/main" id="{A0CFDE23-91D5-093A-FD75-70E529EFF226}"/>
              </a:ext>
            </a:extLst>
          </p:cNvPr>
          <p:cNvSpPr>
            <a:spLocks noGrp="1"/>
          </p:cNvSpPr>
          <p:nvPr>
            <p:ph type="title"/>
          </p:nvPr>
        </p:nvSpPr>
        <p:spPr>
          <a:xfrm>
            <a:off x="831850" y="768350"/>
            <a:ext cx="10515600" cy="2852737"/>
          </a:xfrm>
        </p:spPr>
        <p:txBody>
          <a:bodyPr anchor="b"/>
          <a:lstStyle>
            <a:lvl1pPr algn="ct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3C9FA20-489B-F4BF-4573-47F0D0D6F4E9}"/>
              </a:ext>
            </a:extLst>
          </p:cNvPr>
          <p:cNvSpPr>
            <a:spLocks noGrp="1"/>
          </p:cNvSpPr>
          <p:nvPr>
            <p:ph type="body" idx="1"/>
          </p:nvPr>
        </p:nvSpPr>
        <p:spPr>
          <a:xfrm>
            <a:off x="831850" y="3739596"/>
            <a:ext cx="10515600" cy="1500187"/>
          </a:xfrm>
        </p:spPr>
        <p:txBody>
          <a:bodyPr>
            <a:normAutofit/>
          </a:bodyPr>
          <a:lstStyle>
            <a:lvl1pPr marL="0" indent="0" algn="ctr">
              <a:buNone/>
              <a:defRPr sz="3200">
                <a:solidFill>
                  <a:srgbClr val="FFD82D"/>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7" name="TextBox 6">
            <a:extLst>
              <a:ext uri="{FF2B5EF4-FFF2-40B4-BE49-F238E27FC236}">
                <a16:creationId xmlns:a16="http://schemas.microsoft.com/office/drawing/2014/main" id="{7EB1D4AE-7829-8AC4-1BEA-E9670F0DC9D6}"/>
              </a:ext>
              <a:ext uri="{C183D7F6-B498-43B3-948B-1728B52AA6E4}">
                <adec:decorative xmlns:adec="http://schemas.microsoft.com/office/drawing/2017/decorative" val="1"/>
              </a:ext>
            </a:extLst>
          </p:cNvPr>
          <p:cNvSpPr txBox="1"/>
          <p:nvPr userDrawn="1"/>
        </p:nvSpPr>
        <p:spPr>
          <a:xfrm>
            <a:off x="9177255" y="6538269"/>
            <a:ext cx="4193540" cy="253916"/>
          </a:xfrm>
          <a:prstGeom prst="rect">
            <a:avLst/>
          </a:prstGeom>
          <a:noFill/>
        </p:spPr>
        <p:txBody>
          <a:bodyPr wrap="square" rtlCol="0">
            <a:spAutoFit/>
          </a:bodyPr>
          <a:lstStyle/>
          <a:p>
            <a:r>
              <a:rPr lang="en-US" sz="1050" spc="300" dirty="0">
                <a:solidFill>
                  <a:schemeClr val="bg1"/>
                </a:solidFill>
              </a:rPr>
              <a:t>UNIVERSITY OF ROCHESTER</a:t>
            </a:r>
          </a:p>
        </p:txBody>
      </p:sp>
      <p:sp>
        <p:nvSpPr>
          <p:cNvPr id="6" name="Slide Number Placeholder 5">
            <a:extLst>
              <a:ext uri="{FF2B5EF4-FFF2-40B4-BE49-F238E27FC236}">
                <a16:creationId xmlns:a16="http://schemas.microsoft.com/office/drawing/2014/main" id="{3B80DBCF-B013-3250-304D-A0EB7FEB953E}"/>
              </a:ext>
            </a:extLst>
          </p:cNvPr>
          <p:cNvSpPr>
            <a:spLocks noGrp="1"/>
          </p:cNvSpPr>
          <p:nvPr>
            <p:ph type="sldNum" sz="quarter" idx="12"/>
          </p:nvPr>
        </p:nvSpPr>
        <p:spPr/>
        <p:txBody>
          <a:bodyPr/>
          <a:lstStyle>
            <a:lvl1pPr>
              <a:defRPr>
                <a:solidFill>
                  <a:schemeClr val="bg1"/>
                </a:solidFill>
              </a:defRPr>
            </a:lvl1pPr>
          </a:lstStyle>
          <a:p>
            <a:fld id="{6D9A7562-078F-0443-99CB-13A7936AC4A7}" type="slidenum">
              <a:rPr lang="en-US" smtClean="0"/>
              <a:pPr/>
              <a:t>‹#›</a:t>
            </a:fld>
            <a:endParaRPr lang="en-US"/>
          </a:p>
        </p:txBody>
      </p:sp>
    </p:spTree>
    <p:extLst>
      <p:ext uri="{BB962C8B-B14F-4D97-AF65-F5344CB8AC3E}">
        <p14:creationId xmlns:p14="http://schemas.microsoft.com/office/powerpoint/2010/main" val="146281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5787275" y="1676341"/>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701314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5" name="Rectangle 4">
            <a:extLst>
              <a:ext uri="{FF2B5EF4-FFF2-40B4-BE49-F238E27FC236}">
                <a16:creationId xmlns:a16="http://schemas.microsoft.com/office/drawing/2014/main" id="{C2E81AA6-2F1C-82E9-DE1B-1F4948B196CB}"/>
              </a:ext>
              <a:ext uri="{C183D7F6-B498-43B3-948B-1728B52AA6E4}">
                <adec:decorative xmlns:adec="http://schemas.microsoft.com/office/drawing/2017/decorative" val="1"/>
              </a:ext>
            </a:extLst>
          </p:cNvPr>
          <p:cNvSpPr/>
          <p:nvPr userDrawn="1"/>
        </p:nvSpPr>
        <p:spPr>
          <a:xfrm>
            <a:off x="0" y="1163782"/>
            <a:ext cx="4197927" cy="5694218"/>
          </a:xfrm>
          <a:prstGeom prst="rect">
            <a:avLst/>
          </a:prstGeom>
          <a:solidFill>
            <a:srgbClr val="FFD8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3279140" cy="435133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4" name="Content Placeholder 3">
            <a:extLst>
              <a:ext uri="{FF2B5EF4-FFF2-40B4-BE49-F238E27FC236}">
                <a16:creationId xmlns:a16="http://schemas.microsoft.com/office/drawing/2014/main" id="{6312C065-ABA8-9494-BED1-0830B556CD00}"/>
              </a:ext>
            </a:extLst>
          </p:cNvPr>
          <p:cNvSpPr>
            <a:spLocks noGrp="1"/>
          </p:cNvSpPr>
          <p:nvPr>
            <p:ph sz="half" idx="2"/>
          </p:nvPr>
        </p:nvSpPr>
        <p:spPr>
          <a:xfrm>
            <a:off x="4663440" y="1676341"/>
            <a:ext cx="630543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283879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EA22-24B8-F106-802A-AB8536631B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B56AE1-82F6-A27F-D6EE-66ED9B9A6556}"/>
              </a:ext>
            </a:extLst>
          </p:cNvPr>
          <p:cNvSpPr>
            <a:spLocks noGrp="1"/>
          </p:cNvSpPr>
          <p:nvPr>
            <p:ph sz="half" idx="1"/>
          </p:nvPr>
        </p:nvSpPr>
        <p:spPr>
          <a:xfrm>
            <a:off x="453275" y="1676341"/>
            <a:ext cx="5181600" cy="3925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6">
            <a:extLst>
              <a:ext uri="{FF2B5EF4-FFF2-40B4-BE49-F238E27FC236}">
                <a16:creationId xmlns:a16="http://schemas.microsoft.com/office/drawing/2014/main" id="{D56D12FE-80CC-9C5E-CDAC-BCCAB2EEA1CB}"/>
              </a:ext>
            </a:extLst>
          </p:cNvPr>
          <p:cNvSpPr>
            <a:spLocks noGrp="1"/>
          </p:cNvSpPr>
          <p:nvPr>
            <p:ph type="pic" sz="quarter" idx="13"/>
          </p:nvPr>
        </p:nvSpPr>
        <p:spPr>
          <a:xfrm>
            <a:off x="6096000" y="1155469"/>
            <a:ext cx="6096000" cy="5702530"/>
          </a:xfrm>
        </p:spPr>
        <p:txBody>
          <a:bodyPr/>
          <a:lstStyle/>
          <a:p>
            <a:endParaRPr lang="en-US"/>
          </a:p>
        </p:txBody>
      </p:sp>
      <p:sp>
        <p:nvSpPr>
          <p:cNvPr id="7" name="Slide Number Placeholder 6">
            <a:extLst>
              <a:ext uri="{FF2B5EF4-FFF2-40B4-BE49-F238E27FC236}">
                <a16:creationId xmlns:a16="http://schemas.microsoft.com/office/drawing/2014/main" id="{A00C2194-D0A2-EC36-CE20-14F5678004DB}"/>
              </a:ext>
            </a:extLst>
          </p:cNvPr>
          <p:cNvSpPr>
            <a:spLocks noGrp="1"/>
          </p:cNvSpPr>
          <p:nvPr>
            <p:ph type="sldNum" sz="quarter" idx="12"/>
          </p:nvPr>
        </p:nvSpPr>
        <p:spPr/>
        <p:txBody>
          <a:bodyPr/>
          <a:lstStyle/>
          <a:p>
            <a:fld id="{6D9A7562-078F-0443-99CB-13A7936AC4A7}" type="slidenum">
              <a:rPr lang="en-US" smtClean="0"/>
              <a:t>‹#›</a:t>
            </a:fld>
            <a:endParaRPr lang="en-US" dirty="0"/>
          </a:p>
        </p:txBody>
      </p:sp>
    </p:spTree>
    <p:extLst>
      <p:ext uri="{BB962C8B-B14F-4D97-AF65-F5344CB8AC3E}">
        <p14:creationId xmlns:p14="http://schemas.microsoft.com/office/powerpoint/2010/main" val="4289144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A02D0-9DAA-20AB-488B-D6A8D996D3FB}"/>
              </a:ext>
            </a:extLst>
          </p:cNvPr>
          <p:cNvSpPr>
            <a:spLocks noGrp="1"/>
          </p:cNvSpPr>
          <p:nvPr>
            <p:ph type="title"/>
          </p:nvPr>
        </p:nvSpPr>
        <p:spPr>
          <a:xfrm>
            <a:off x="453275" y="0"/>
            <a:ext cx="10515600" cy="1325563"/>
          </a:xfrm>
          <a:prstGeom prst="rect">
            <a:avLst/>
          </a:prstGeom>
        </p:spPr>
        <p:txBody>
          <a:bodyPr vert="horz" lIns="91440" tIns="45720" rIns="91440" bIns="45720" rtlCol="0" anchor="ctr">
            <a:normAutofit/>
          </a:bodyPr>
          <a:lstStyle/>
          <a:p>
            <a:r>
              <a:rPr lang="en-US" dirty="0"/>
              <a:t>Click to edit Master title style</a:t>
            </a:r>
          </a:p>
        </p:txBody>
      </p:sp>
      <p:cxnSp>
        <p:nvCxnSpPr>
          <p:cNvPr id="10" name="Straight Connector 9">
            <a:extLst>
              <a:ext uri="{FF2B5EF4-FFF2-40B4-BE49-F238E27FC236}">
                <a16:creationId xmlns:a16="http://schemas.microsoft.com/office/drawing/2014/main" id="{A719FA56-2527-BBF1-14C6-878F5E64C790}"/>
              </a:ext>
            </a:extLst>
          </p:cNvPr>
          <p:cNvCxnSpPr/>
          <p:nvPr userDrawn="1"/>
        </p:nvCxnSpPr>
        <p:spPr>
          <a:xfrm>
            <a:off x="0" y="1155700"/>
            <a:ext cx="12192000" cy="0"/>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 name="Text Placeholder 2">
            <a:extLst>
              <a:ext uri="{FF2B5EF4-FFF2-40B4-BE49-F238E27FC236}">
                <a16:creationId xmlns:a16="http://schemas.microsoft.com/office/drawing/2014/main" id="{C6F49C07-F5E3-2146-4EC9-478FD9B42A90}"/>
              </a:ext>
            </a:extLst>
          </p:cNvPr>
          <p:cNvSpPr>
            <a:spLocks noGrp="1"/>
          </p:cNvSpPr>
          <p:nvPr>
            <p:ph type="body" idx="1"/>
          </p:nvPr>
        </p:nvSpPr>
        <p:spPr>
          <a:xfrm>
            <a:off x="453275" y="1674415"/>
            <a:ext cx="10515600" cy="384180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descr="A blue logo with text&#10;&#10;AI-generated content may be incorrect.">
            <a:extLst>
              <a:ext uri="{FF2B5EF4-FFF2-40B4-BE49-F238E27FC236}">
                <a16:creationId xmlns:a16="http://schemas.microsoft.com/office/drawing/2014/main" id="{7DAC4C76-A722-B19F-A3B5-57B4B293A501}"/>
              </a:ext>
            </a:extLst>
          </p:cNvPr>
          <p:cNvPicPr>
            <a:picLocks noChangeAspect="1"/>
          </p:cNvPicPr>
          <p:nvPr userDrawn="1"/>
        </p:nvPicPr>
        <p:blipFill>
          <a:blip r:embed="rId15"/>
          <a:stretch>
            <a:fillRect/>
          </a:stretch>
        </p:blipFill>
        <p:spPr>
          <a:xfrm>
            <a:off x="453275" y="6196354"/>
            <a:ext cx="400451" cy="523465"/>
          </a:xfrm>
          <a:prstGeom prst="rect">
            <a:avLst/>
          </a:prstGeom>
        </p:spPr>
      </p:pic>
      <p:sp>
        <p:nvSpPr>
          <p:cNvPr id="11" name="TextBox 10">
            <a:extLst>
              <a:ext uri="{FF2B5EF4-FFF2-40B4-BE49-F238E27FC236}">
                <a16:creationId xmlns:a16="http://schemas.microsoft.com/office/drawing/2014/main" id="{749B0CFF-62E6-875D-827D-1F3076D9B912}"/>
              </a:ext>
            </a:extLst>
          </p:cNvPr>
          <p:cNvSpPr txBox="1"/>
          <p:nvPr userDrawn="1"/>
        </p:nvSpPr>
        <p:spPr>
          <a:xfrm>
            <a:off x="9177255" y="6538269"/>
            <a:ext cx="4193540" cy="237827"/>
          </a:xfrm>
          <a:prstGeom prst="rect">
            <a:avLst/>
          </a:prstGeom>
          <a:noFill/>
        </p:spPr>
        <p:txBody>
          <a:bodyPr wrap="square" rtlCol="0">
            <a:spAutoFit/>
          </a:bodyPr>
          <a:lstStyle/>
          <a:p>
            <a:r>
              <a:rPr lang="en-US" sz="1050" spc="300" dirty="0">
                <a:solidFill>
                  <a:schemeClr val="bg1">
                    <a:lumMod val="50000"/>
                  </a:schemeClr>
                </a:solidFill>
              </a:rPr>
              <a:t>UNIVERSITY OF ROCHESTER</a:t>
            </a:r>
          </a:p>
        </p:txBody>
      </p:sp>
      <p:sp>
        <p:nvSpPr>
          <p:cNvPr id="6" name="Slide Number Placeholder 5">
            <a:extLst>
              <a:ext uri="{FF2B5EF4-FFF2-40B4-BE49-F238E27FC236}">
                <a16:creationId xmlns:a16="http://schemas.microsoft.com/office/drawing/2014/main" id="{FB1A45BA-63DC-4422-B485-98CB1F6C12EE}"/>
              </a:ext>
            </a:extLst>
          </p:cNvPr>
          <p:cNvSpPr>
            <a:spLocks noGrp="1"/>
          </p:cNvSpPr>
          <p:nvPr>
            <p:ph type="sldNum" sz="quarter" idx="4"/>
          </p:nvPr>
        </p:nvSpPr>
        <p:spPr>
          <a:xfrm>
            <a:off x="9448800" y="6474620"/>
            <a:ext cx="2743200" cy="365125"/>
          </a:xfrm>
          <a:prstGeom prst="rect">
            <a:avLst/>
          </a:prstGeom>
        </p:spPr>
        <p:txBody>
          <a:bodyPr vert="horz" lIns="91440" tIns="45720" rIns="91440" bIns="45720" rtlCol="0" anchor="ctr"/>
          <a:lstStyle>
            <a:lvl1pPr algn="r">
              <a:defRPr sz="1800">
                <a:solidFill>
                  <a:srgbClr val="001E5F"/>
                </a:solidFill>
              </a:defRPr>
            </a:lvl1pPr>
          </a:lstStyle>
          <a:p>
            <a:fld id="{6D9A7562-078F-0443-99CB-13A7936AC4A7}" type="slidenum">
              <a:rPr lang="en-US" smtClean="0"/>
              <a:pPr/>
              <a:t>‹#›</a:t>
            </a:fld>
            <a:endParaRPr lang="en-US" dirty="0"/>
          </a:p>
        </p:txBody>
      </p:sp>
    </p:spTree>
    <p:extLst>
      <p:ext uri="{BB962C8B-B14F-4D97-AF65-F5344CB8AC3E}">
        <p14:creationId xmlns:p14="http://schemas.microsoft.com/office/powerpoint/2010/main" val="3253002748"/>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0" r:id="rId3"/>
    <p:sldLayoutId id="2147483664" r:id="rId4"/>
    <p:sldLayoutId id="2147483663" r:id="rId5"/>
    <p:sldLayoutId id="2147483660" r:id="rId6"/>
    <p:sldLayoutId id="2147483652" r:id="rId7"/>
    <p:sldLayoutId id="2147483662" r:id="rId8"/>
    <p:sldLayoutId id="2147483661" r:id="rId9"/>
    <p:sldLayoutId id="2147483665" r:id="rId10"/>
    <p:sldLayoutId id="2147483654" r:id="rId11"/>
    <p:sldLayoutId id="2147483655" r:id="rId12"/>
    <p:sldLayoutId id="2147483666" r:id="rId13"/>
  </p:sldLayoutIdLst>
  <p:hf hdr="0" ftr="0" dt="0"/>
  <p:txStyles>
    <p:titleStyle>
      <a:lvl1pPr algn="l" defTabSz="914400" rtl="0" eaLnBrk="1" latinLnBrk="0" hangingPunct="1">
        <a:lnSpc>
          <a:spcPct val="90000"/>
        </a:lnSpc>
        <a:spcBef>
          <a:spcPct val="0"/>
        </a:spcBef>
        <a:buNone/>
        <a:defRPr sz="3200" b="0" i="0" kern="1200">
          <a:solidFill>
            <a:srgbClr val="001E5F"/>
          </a:solidFill>
          <a:latin typeface="Aptos Display"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13DFF"/>
        </a:buClr>
        <a:buSzPct val="80000"/>
        <a:buFont typeface="Wingdings" pitchFamily="2" charset="2"/>
        <a:buChar char="§"/>
        <a:defRPr sz="2400" b="0" i="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Clr>
          <a:srgbClr val="013DFF"/>
        </a:buClr>
        <a:buSzPct val="80000"/>
        <a:buFont typeface="Wingdings" pitchFamily="2" charset="2"/>
        <a:buChar char="§"/>
        <a:defRPr sz="2000" b="0" i="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Clr>
          <a:srgbClr val="013DFF"/>
        </a:buClr>
        <a:buSzPct val="80000"/>
        <a:buFont typeface="Wingdings" pitchFamily="2" charset="2"/>
        <a:buChar char="§"/>
        <a:defRPr sz="1800" b="0" i="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Clr>
          <a:srgbClr val="013DFF"/>
        </a:buClr>
        <a:buSzPct val="80000"/>
        <a:buFont typeface="Wingdings" pitchFamily="2" charset="2"/>
        <a:buChar char="§"/>
        <a:defRPr sz="1600" b="0" i="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18.png"/><Relationship Id="rId7" Type="http://schemas.openxmlformats.org/officeDocument/2006/relationships/customXml" Target="../ink/ink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30.png"/><Relationship Id="rId5" Type="http://schemas.openxmlformats.org/officeDocument/2006/relationships/customXml" Target="../ink/ink1.xml"/><Relationship Id="rId10" Type="http://schemas.openxmlformats.org/officeDocument/2006/relationships/image" Target="../media/image32.png"/><Relationship Id="rId4" Type="http://schemas.openxmlformats.org/officeDocument/2006/relationships/image" Target="../media/image19.png"/><Relationship Id="rId9" Type="http://schemas.openxmlformats.org/officeDocument/2006/relationships/customXml" Target="../ink/ink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2.xml.rels><?xml version="1.0" encoding="UTF-8" standalone="yes"?>
<Relationships xmlns="http://schemas.openxmlformats.org/package/2006/relationships"><Relationship Id="rId8" Type="http://schemas.openxmlformats.org/officeDocument/2006/relationships/hyperlink" Target="https://grants.nih.gov/faqs#/common-forms-biographical-sketch-current-pending-support.htm" TargetMode="External"/><Relationship Id="rId13" Type="http://schemas.openxmlformats.org/officeDocument/2006/relationships/image" Target="../media/image12.svg"/><Relationship Id="rId18" Type="http://schemas.openxmlformats.org/officeDocument/2006/relationships/hyperlink" Target="mailto:nihosbiosketch@nih.gov" TargetMode="External"/><Relationship Id="rId3" Type="http://schemas.openxmlformats.org/officeDocument/2006/relationships/image" Target="../media/image5.png"/><Relationship Id="rId21" Type="http://schemas.openxmlformats.org/officeDocument/2006/relationships/image" Target="../media/image16.svg"/><Relationship Id="rId7" Type="http://schemas.openxmlformats.org/officeDocument/2006/relationships/image" Target="../media/image8.svg"/><Relationship Id="rId12" Type="http://schemas.openxmlformats.org/officeDocument/2006/relationships/image" Target="../media/image11.png"/><Relationship Id="rId17" Type="http://schemas.openxmlformats.org/officeDocument/2006/relationships/hyperlink" Target="mailto:nlmsciencv@mail.nih.gov" TargetMode="External"/><Relationship Id="rId2" Type="http://schemas.openxmlformats.org/officeDocument/2006/relationships/notesSlide" Target="../notesSlides/notesSlide2.xml"/><Relationship Id="rId16" Type="http://schemas.openxmlformats.org/officeDocument/2006/relationships/image" Target="../media/image14.svg"/><Relationship Id="rId20"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7.png"/><Relationship Id="rId11" Type="http://schemas.openxmlformats.org/officeDocument/2006/relationships/hyperlink" Target="https://grants.nih.gov/grants-process/write-application/forms-directory/nih-biographical-sketch-supplement" TargetMode="External"/><Relationship Id="rId5" Type="http://schemas.openxmlformats.org/officeDocument/2006/relationships/hyperlink" Target="https://grants.nih.gov/grants/guide/notice-files/NOT-OD-26-018.html" TargetMode="External"/><Relationship Id="rId15" Type="http://schemas.openxmlformats.org/officeDocument/2006/relationships/image" Target="../media/image13.png"/><Relationship Id="rId10" Type="http://schemas.openxmlformats.org/officeDocument/2006/relationships/image" Target="../media/image10.svg"/><Relationship Id="rId19" Type="http://schemas.openxmlformats.org/officeDocument/2006/relationships/hyperlink" Target="https://grants.nih.gov/grants-process/write-application/forms-directory/biographical-sketch-common-form" TargetMode="External"/><Relationship Id="rId4" Type="http://schemas.openxmlformats.org/officeDocument/2006/relationships/image" Target="../media/image6.svg"/><Relationship Id="rId9" Type="http://schemas.openxmlformats.org/officeDocument/2006/relationships/image" Target="../media/image9.png"/><Relationship Id="rId14" Type="http://schemas.openxmlformats.org/officeDocument/2006/relationships/hyperlink" Target="https://grants.nih.gov/grants-process/write-application/forms-directory/cpos-common-for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rochester.libanswers.com/data-and-URRR"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hyperlink" Target="https://www.rochester.edu/university-research/compliance/research-security/" TargetMode="External"/><Relationship Id="rId5" Type="http://schemas.openxmlformats.org/officeDocument/2006/relationships/hyperlink" Target="mailto:linda_hasman@urmc.rochester.edu" TargetMode="External"/><Relationship Id="rId4" Type="http://schemas.openxmlformats.org/officeDocument/2006/relationships/hyperlink" Target="https://www.urmc.rochester.edu/libraries/miner/ask-a-librarian/send-a-questio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grants.nih.gov/faqs#/common-forms-biographical-sketch-current-pending-support.htm?anchor=57873"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mailto:nlmsciencv@mail.nih.gov"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University of Rochester logo" descr="University of Rochester logo">
            <a:extLst>
              <a:ext uri="{FF2B5EF4-FFF2-40B4-BE49-F238E27FC236}">
                <a16:creationId xmlns:a16="http://schemas.microsoft.com/office/drawing/2014/main" id="{C305210F-92E4-4A64-411A-D0236A4FDEBF}"/>
              </a:ext>
            </a:extLst>
          </p:cNvPr>
          <p:cNvPicPr>
            <a:picLocks noChangeAspect="1"/>
          </p:cNvPicPr>
          <p:nvPr/>
        </p:nvPicPr>
        <p:blipFill>
          <a:blip r:embed="rId3"/>
          <a:stretch>
            <a:fillRect/>
          </a:stretch>
        </p:blipFill>
        <p:spPr>
          <a:xfrm>
            <a:off x="814752" y="720207"/>
            <a:ext cx="3029505" cy="712237"/>
          </a:xfrm>
          <a:prstGeom prst="rect">
            <a:avLst/>
          </a:prstGeom>
        </p:spPr>
      </p:pic>
      <p:sp>
        <p:nvSpPr>
          <p:cNvPr id="9" name="Title 8">
            <a:extLst>
              <a:ext uri="{FF2B5EF4-FFF2-40B4-BE49-F238E27FC236}">
                <a16:creationId xmlns:a16="http://schemas.microsoft.com/office/drawing/2014/main" id="{0B809947-8D5E-870A-2C45-B3C77600977D}"/>
              </a:ext>
            </a:extLst>
          </p:cNvPr>
          <p:cNvSpPr>
            <a:spLocks noGrp="1"/>
          </p:cNvSpPr>
          <p:nvPr>
            <p:ph type="ctrTitle"/>
          </p:nvPr>
        </p:nvSpPr>
        <p:spPr/>
        <p:txBody>
          <a:bodyPr>
            <a:normAutofit/>
          </a:bodyPr>
          <a:lstStyle/>
          <a:p>
            <a:r>
              <a:rPr lang="en-US" dirty="0"/>
              <a:t>NIH Common Forms FAQs</a:t>
            </a:r>
          </a:p>
        </p:txBody>
      </p:sp>
      <p:sp>
        <p:nvSpPr>
          <p:cNvPr id="10" name="Subtitle 9">
            <a:extLst>
              <a:ext uri="{FF2B5EF4-FFF2-40B4-BE49-F238E27FC236}">
                <a16:creationId xmlns:a16="http://schemas.microsoft.com/office/drawing/2014/main" id="{BDF5E2BE-F2A1-C0E5-B7C4-05D5959A1DC5}"/>
              </a:ext>
            </a:extLst>
          </p:cNvPr>
          <p:cNvSpPr>
            <a:spLocks noGrp="1"/>
          </p:cNvSpPr>
          <p:nvPr>
            <p:ph type="subTitle" idx="1"/>
          </p:nvPr>
        </p:nvSpPr>
        <p:spPr/>
        <p:txBody>
          <a:bodyPr>
            <a:normAutofit lnSpcReduction="10000"/>
          </a:bodyPr>
          <a:lstStyle/>
          <a:p>
            <a:r>
              <a:rPr lang="en-US" dirty="0"/>
              <a:t>January 27, 2026</a:t>
            </a:r>
          </a:p>
          <a:p>
            <a:r>
              <a:rPr lang="en-US" dirty="0"/>
              <a:t>CLASP Monthly Meeting</a:t>
            </a:r>
          </a:p>
          <a:p>
            <a:r>
              <a:rPr lang="en-US" dirty="0"/>
              <a:t>Emily Billotti</a:t>
            </a:r>
          </a:p>
        </p:txBody>
      </p:sp>
      <p:sp>
        <p:nvSpPr>
          <p:cNvPr id="4" name="Slide Number Placeholder 3">
            <a:extLst>
              <a:ext uri="{FF2B5EF4-FFF2-40B4-BE49-F238E27FC236}">
                <a16:creationId xmlns:a16="http://schemas.microsoft.com/office/drawing/2014/main" id="{FB8F5BD7-E60D-0D0F-C229-0CC993AF5333}"/>
              </a:ext>
            </a:extLst>
          </p:cNvPr>
          <p:cNvSpPr>
            <a:spLocks noGrp="1"/>
          </p:cNvSpPr>
          <p:nvPr>
            <p:ph type="sldNum" sz="quarter" idx="12"/>
          </p:nvPr>
        </p:nvSpPr>
        <p:spPr/>
        <p:txBody>
          <a:bodyPr/>
          <a:lstStyle/>
          <a:p>
            <a:fld id="{6D9A7562-078F-0443-99CB-13A7936AC4A7}" type="slidenum">
              <a:rPr lang="en-US" smtClean="0"/>
              <a:pPr/>
              <a:t>1</a:t>
            </a:fld>
            <a:endParaRPr lang="en-US"/>
          </a:p>
        </p:txBody>
      </p:sp>
    </p:spTree>
    <p:extLst>
      <p:ext uri="{BB962C8B-B14F-4D97-AF65-F5344CB8AC3E}">
        <p14:creationId xmlns:p14="http://schemas.microsoft.com/office/powerpoint/2010/main" val="1177858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9E84-DA7A-A380-672A-B674428BAACA}"/>
              </a:ext>
            </a:extLst>
          </p:cNvPr>
          <p:cNvSpPr>
            <a:spLocks noGrp="1"/>
          </p:cNvSpPr>
          <p:nvPr>
            <p:ph type="title"/>
          </p:nvPr>
        </p:nvSpPr>
        <p:spPr/>
        <p:txBody>
          <a:bodyPr/>
          <a:lstStyle/>
          <a:p>
            <a:r>
              <a:rPr lang="en-US" dirty="0"/>
              <a:t>Contributions to Science references</a:t>
            </a:r>
          </a:p>
        </p:txBody>
      </p:sp>
      <p:sp>
        <p:nvSpPr>
          <p:cNvPr id="3" name="Content Placeholder 2">
            <a:extLst>
              <a:ext uri="{FF2B5EF4-FFF2-40B4-BE49-F238E27FC236}">
                <a16:creationId xmlns:a16="http://schemas.microsoft.com/office/drawing/2014/main" id="{180AA86F-2041-C91A-0714-61D0D7C1F690}"/>
              </a:ext>
            </a:extLst>
          </p:cNvPr>
          <p:cNvSpPr>
            <a:spLocks noGrp="1"/>
          </p:cNvSpPr>
          <p:nvPr>
            <p:ph idx="1"/>
          </p:nvPr>
        </p:nvSpPr>
        <p:spPr/>
        <p:txBody>
          <a:bodyPr/>
          <a:lstStyle/>
          <a:p>
            <a:r>
              <a:rPr lang="en-US" dirty="0"/>
              <a:t>Question in with OPERA regarding referencing the 5 closely related products in the Contributions to Science </a:t>
            </a:r>
          </a:p>
          <a:p>
            <a:pPr lvl="1"/>
            <a:r>
              <a:rPr lang="en-US" dirty="0"/>
              <a:t>Still pending response</a:t>
            </a:r>
          </a:p>
          <a:p>
            <a:pPr lvl="1"/>
            <a:r>
              <a:rPr lang="en-US" dirty="0"/>
              <a:t>Colleagues at other institutions have heard affirmatively from NIH OPERA that only the 5 other significant products can be referred to in the Contributions to Science</a:t>
            </a:r>
          </a:p>
          <a:p>
            <a:pPr lvl="1"/>
            <a:r>
              <a:rPr lang="en-US" dirty="0"/>
              <a:t>References to closely related products should be in the Personal Statement, per external colleagues.</a:t>
            </a:r>
          </a:p>
        </p:txBody>
      </p:sp>
      <p:sp>
        <p:nvSpPr>
          <p:cNvPr id="4" name="Slide Number Placeholder 3">
            <a:extLst>
              <a:ext uri="{FF2B5EF4-FFF2-40B4-BE49-F238E27FC236}">
                <a16:creationId xmlns:a16="http://schemas.microsoft.com/office/drawing/2014/main" id="{1FFA6013-08B8-1E66-C0E0-6B54BC78F91C}"/>
              </a:ext>
            </a:extLst>
          </p:cNvPr>
          <p:cNvSpPr>
            <a:spLocks noGrp="1"/>
          </p:cNvSpPr>
          <p:nvPr>
            <p:ph type="sldNum" sz="quarter" idx="12"/>
          </p:nvPr>
        </p:nvSpPr>
        <p:spPr/>
        <p:txBody>
          <a:bodyPr/>
          <a:lstStyle/>
          <a:p>
            <a:fld id="{6D9A7562-078F-0443-99CB-13A7936AC4A7}" type="slidenum">
              <a:rPr lang="en-US" smtClean="0"/>
              <a:t>10</a:t>
            </a:fld>
            <a:endParaRPr lang="en-US" dirty="0"/>
          </a:p>
        </p:txBody>
      </p:sp>
    </p:spTree>
    <p:extLst>
      <p:ext uri="{BB962C8B-B14F-4D97-AF65-F5344CB8AC3E}">
        <p14:creationId xmlns:p14="http://schemas.microsoft.com/office/powerpoint/2010/main" val="3587580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543E1-AE4F-0036-4B08-8D558306545B}"/>
              </a:ext>
            </a:extLst>
          </p:cNvPr>
          <p:cNvSpPr>
            <a:spLocks noGrp="1"/>
          </p:cNvSpPr>
          <p:nvPr>
            <p:ph type="title"/>
          </p:nvPr>
        </p:nvSpPr>
        <p:spPr/>
        <p:txBody>
          <a:bodyPr/>
          <a:lstStyle/>
          <a:p>
            <a:r>
              <a:rPr lang="en-US" dirty="0"/>
              <a:t>Current flag in </a:t>
            </a:r>
            <a:r>
              <a:rPr lang="en-US" dirty="0" err="1"/>
              <a:t>Biosketch</a:t>
            </a:r>
            <a:r>
              <a:rPr lang="en-US" dirty="0"/>
              <a:t> positions</a:t>
            </a:r>
          </a:p>
        </p:txBody>
      </p:sp>
      <p:sp>
        <p:nvSpPr>
          <p:cNvPr id="3" name="Content Placeholder 2">
            <a:extLst>
              <a:ext uri="{FF2B5EF4-FFF2-40B4-BE49-F238E27FC236}">
                <a16:creationId xmlns:a16="http://schemas.microsoft.com/office/drawing/2014/main" id="{23BE736D-32F7-F3EC-5B9B-A550E193C8FE}"/>
              </a:ext>
            </a:extLst>
          </p:cNvPr>
          <p:cNvSpPr>
            <a:spLocks noGrp="1"/>
          </p:cNvSpPr>
          <p:nvPr>
            <p:ph idx="1"/>
          </p:nvPr>
        </p:nvSpPr>
        <p:spPr>
          <a:xfrm>
            <a:off x="453275" y="1674415"/>
            <a:ext cx="10515600" cy="748745"/>
          </a:xfrm>
        </p:spPr>
        <p:txBody>
          <a:bodyPr>
            <a:normAutofit lnSpcReduction="10000"/>
          </a:bodyPr>
          <a:lstStyle/>
          <a:p>
            <a:r>
              <a:rPr lang="en-US" dirty="0"/>
              <a:t>Form says “current,” but you can only select one position. Form entry vs. downloaded form discrepancy.</a:t>
            </a:r>
          </a:p>
        </p:txBody>
      </p:sp>
      <p:sp>
        <p:nvSpPr>
          <p:cNvPr id="4" name="Slide Number Placeholder 3">
            <a:extLst>
              <a:ext uri="{FF2B5EF4-FFF2-40B4-BE49-F238E27FC236}">
                <a16:creationId xmlns:a16="http://schemas.microsoft.com/office/drawing/2014/main" id="{D68D471C-94BF-3C2C-DE53-9792D17FC2FC}"/>
              </a:ext>
            </a:extLst>
          </p:cNvPr>
          <p:cNvSpPr>
            <a:spLocks noGrp="1"/>
          </p:cNvSpPr>
          <p:nvPr>
            <p:ph type="sldNum" sz="quarter" idx="12"/>
          </p:nvPr>
        </p:nvSpPr>
        <p:spPr/>
        <p:txBody>
          <a:bodyPr/>
          <a:lstStyle/>
          <a:p>
            <a:fld id="{6D9A7562-078F-0443-99CB-13A7936AC4A7}" type="slidenum">
              <a:rPr lang="en-US" smtClean="0"/>
              <a:t>11</a:t>
            </a:fld>
            <a:endParaRPr lang="en-US" dirty="0"/>
          </a:p>
        </p:txBody>
      </p:sp>
      <p:pic>
        <p:nvPicPr>
          <p:cNvPr id="1026" name="Picture 2">
            <a:extLst>
              <a:ext uri="{FF2B5EF4-FFF2-40B4-BE49-F238E27FC236}">
                <a16:creationId xmlns:a16="http://schemas.microsoft.com/office/drawing/2014/main" id="{9E3BF868-4E92-C11B-4203-E4235AD94E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275" y="2306002"/>
            <a:ext cx="5602569" cy="2555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a:extLst>
              <a:ext uri="{FF2B5EF4-FFF2-40B4-BE49-F238E27FC236}">
                <a16:creationId xmlns:a16="http://schemas.microsoft.com/office/drawing/2014/main" id="{EEDD1071-48A7-4E83-B4E4-05921A8EBC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306002"/>
            <a:ext cx="4872875" cy="2676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18A5EA78-DBAC-7056-F596-B62B5605C43B}"/>
                  </a:ext>
                </a:extLst>
              </p14:cNvPr>
              <p14:cNvContentPartPr/>
              <p14:nvPr/>
            </p14:nvContentPartPr>
            <p14:xfrm>
              <a:off x="1262863" y="4041051"/>
              <a:ext cx="214200" cy="8640"/>
            </p14:xfrm>
          </p:contentPart>
        </mc:Choice>
        <mc:Fallback xmlns="">
          <p:pic>
            <p:nvPicPr>
              <p:cNvPr id="5" name="Ink 4">
                <a:extLst>
                  <a:ext uri="{FF2B5EF4-FFF2-40B4-BE49-F238E27FC236}">
                    <a16:creationId xmlns:a16="http://schemas.microsoft.com/office/drawing/2014/main" id="{18A5EA78-DBAC-7056-F596-B62B5605C43B}"/>
                  </a:ext>
                </a:extLst>
              </p:cNvPr>
              <p:cNvPicPr/>
              <p:nvPr/>
            </p:nvPicPr>
            <p:blipFill>
              <a:blip r:embed="rId6"/>
              <a:stretch>
                <a:fillRect/>
              </a:stretch>
            </p:blipFill>
            <p:spPr>
              <a:xfrm>
                <a:off x="1208863" y="3933051"/>
                <a:ext cx="321840" cy="2242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 name="Ink 10">
                <a:extLst>
                  <a:ext uri="{FF2B5EF4-FFF2-40B4-BE49-F238E27FC236}">
                    <a16:creationId xmlns:a16="http://schemas.microsoft.com/office/drawing/2014/main" id="{E8B0AE1C-118B-1B0F-7E4D-97518237A717}"/>
                  </a:ext>
                </a:extLst>
              </p14:cNvPr>
              <p14:cNvContentPartPr/>
              <p14:nvPr/>
            </p14:nvContentPartPr>
            <p14:xfrm>
              <a:off x="6208987" y="4502662"/>
              <a:ext cx="569880" cy="720"/>
            </p14:xfrm>
          </p:contentPart>
        </mc:Choice>
        <mc:Fallback xmlns="">
          <p:pic>
            <p:nvPicPr>
              <p:cNvPr id="11" name="Ink 10">
                <a:extLst>
                  <a:ext uri="{FF2B5EF4-FFF2-40B4-BE49-F238E27FC236}">
                    <a16:creationId xmlns:a16="http://schemas.microsoft.com/office/drawing/2014/main" id="{E8B0AE1C-118B-1B0F-7E4D-97518237A717}"/>
                  </a:ext>
                </a:extLst>
              </p:cNvPr>
              <p:cNvPicPr/>
              <p:nvPr/>
            </p:nvPicPr>
            <p:blipFill>
              <a:blip r:embed="rId8"/>
              <a:stretch>
                <a:fillRect/>
              </a:stretch>
            </p:blipFill>
            <p:spPr>
              <a:xfrm>
                <a:off x="6190987" y="4430662"/>
                <a:ext cx="60552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5" name="Ink 14">
                <a:extLst>
                  <a:ext uri="{FF2B5EF4-FFF2-40B4-BE49-F238E27FC236}">
                    <a16:creationId xmlns:a16="http://schemas.microsoft.com/office/drawing/2014/main" id="{8973C9F2-8CE6-D901-0902-0ED4C8B94092}"/>
                  </a:ext>
                </a:extLst>
              </p14:cNvPr>
              <p14:cNvContentPartPr/>
              <p14:nvPr/>
            </p14:nvContentPartPr>
            <p14:xfrm>
              <a:off x="6907027" y="4481062"/>
              <a:ext cx="961560" cy="17280"/>
            </p14:xfrm>
          </p:contentPart>
        </mc:Choice>
        <mc:Fallback xmlns="">
          <p:pic>
            <p:nvPicPr>
              <p:cNvPr id="15" name="Ink 14">
                <a:extLst>
                  <a:ext uri="{FF2B5EF4-FFF2-40B4-BE49-F238E27FC236}">
                    <a16:creationId xmlns:a16="http://schemas.microsoft.com/office/drawing/2014/main" id="{8973C9F2-8CE6-D901-0902-0ED4C8B94092}"/>
                  </a:ext>
                </a:extLst>
              </p:cNvPr>
              <p:cNvPicPr/>
              <p:nvPr/>
            </p:nvPicPr>
            <p:blipFill>
              <a:blip r:embed="rId10"/>
              <a:stretch>
                <a:fillRect/>
              </a:stretch>
            </p:blipFill>
            <p:spPr>
              <a:xfrm>
                <a:off x="6889027" y="4445062"/>
                <a:ext cx="997200" cy="88920"/>
              </a:xfrm>
              <a:prstGeom prst="rect">
                <a:avLst/>
              </a:prstGeom>
            </p:spPr>
          </p:pic>
        </mc:Fallback>
      </mc:AlternateContent>
    </p:spTree>
    <p:extLst>
      <p:ext uri="{BB962C8B-B14F-4D97-AF65-F5344CB8AC3E}">
        <p14:creationId xmlns:p14="http://schemas.microsoft.com/office/powerpoint/2010/main" val="1235914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5AFED-98AA-0BAC-ADA4-DA8E799B05CF}"/>
              </a:ext>
            </a:extLst>
          </p:cNvPr>
          <p:cNvSpPr>
            <a:spLocks noGrp="1"/>
          </p:cNvSpPr>
          <p:nvPr>
            <p:ph type="title"/>
          </p:nvPr>
        </p:nvSpPr>
        <p:spPr/>
        <p:txBody>
          <a:bodyPr/>
          <a:lstStyle/>
          <a:p>
            <a:r>
              <a:rPr lang="en-US" dirty="0"/>
              <a:t>Biosketch (and Biosketch Supplement)</a:t>
            </a:r>
          </a:p>
        </p:txBody>
      </p:sp>
      <p:sp>
        <p:nvSpPr>
          <p:cNvPr id="3" name="Content Placeholder 2">
            <a:extLst>
              <a:ext uri="{FF2B5EF4-FFF2-40B4-BE49-F238E27FC236}">
                <a16:creationId xmlns:a16="http://schemas.microsoft.com/office/drawing/2014/main" id="{D1BB7D6C-3F21-D804-49FC-4A4DF9DBB8AE}"/>
              </a:ext>
            </a:extLst>
          </p:cNvPr>
          <p:cNvSpPr>
            <a:spLocks noGrp="1"/>
          </p:cNvSpPr>
          <p:nvPr>
            <p:ph sz="half" idx="1"/>
          </p:nvPr>
        </p:nvSpPr>
        <p:spPr/>
        <p:txBody>
          <a:bodyPr>
            <a:normAutofit fontScale="70000" lnSpcReduction="20000"/>
          </a:bodyPr>
          <a:lstStyle/>
          <a:p>
            <a:r>
              <a:rPr lang="en-US" dirty="0"/>
              <a:t>Prior NIH </a:t>
            </a:r>
            <a:r>
              <a:rPr lang="en-US" dirty="0" err="1"/>
              <a:t>Biosketch</a:t>
            </a:r>
            <a:r>
              <a:rPr lang="en-US" dirty="0"/>
              <a:t> Format</a:t>
            </a:r>
          </a:p>
          <a:p>
            <a:pPr lvl="1"/>
            <a:r>
              <a:rPr lang="en-US" dirty="0"/>
              <a:t>Header – name, eRA Commons Username, Position Title</a:t>
            </a:r>
          </a:p>
          <a:p>
            <a:pPr lvl="1"/>
            <a:r>
              <a:rPr lang="en-US" dirty="0"/>
              <a:t>Education/Training Block</a:t>
            </a:r>
          </a:p>
          <a:p>
            <a:pPr lvl="1"/>
            <a:r>
              <a:rPr lang="en-US" dirty="0"/>
              <a:t>A. Personal Statement</a:t>
            </a:r>
          </a:p>
          <a:p>
            <a:pPr lvl="2"/>
            <a:r>
              <a:rPr lang="en-US" dirty="0"/>
              <a:t>Allowed citations -  up to 4 products</a:t>
            </a:r>
          </a:p>
          <a:p>
            <a:pPr lvl="2"/>
            <a:r>
              <a:rPr lang="en-US" dirty="0"/>
              <a:t>Allowed ongoing and recently completed projects</a:t>
            </a:r>
          </a:p>
          <a:p>
            <a:pPr lvl="1"/>
            <a:r>
              <a:rPr lang="en-US" dirty="0"/>
              <a:t>B. Positions, Scientific Appointments, and Honors</a:t>
            </a:r>
          </a:p>
          <a:p>
            <a:pPr lvl="1"/>
            <a:r>
              <a:rPr lang="en-US" dirty="0"/>
              <a:t>C. Contribution to Science</a:t>
            </a:r>
          </a:p>
          <a:p>
            <a:pPr lvl="2"/>
            <a:r>
              <a:rPr lang="en-US" dirty="0"/>
              <a:t>Allowed citations -  up to 4 citations per contribution</a:t>
            </a:r>
          </a:p>
          <a:p>
            <a:pPr lvl="1"/>
            <a:endParaRPr lang="en-US" dirty="0"/>
          </a:p>
        </p:txBody>
      </p:sp>
      <p:sp>
        <p:nvSpPr>
          <p:cNvPr id="4" name="Content Placeholder 3">
            <a:extLst>
              <a:ext uri="{FF2B5EF4-FFF2-40B4-BE49-F238E27FC236}">
                <a16:creationId xmlns:a16="http://schemas.microsoft.com/office/drawing/2014/main" id="{0B958FB7-35D1-45C2-674C-AD341A446F4A}"/>
              </a:ext>
            </a:extLst>
          </p:cNvPr>
          <p:cNvSpPr>
            <a:spLocks noGrp="1"/>
          </p:cNvSpPr>
          <p:nvPr>
            <p:ph sz="half" idx="2"/>
          </p:nvPr>
        </p:nvSpPr>
        <p:spPr/>
        <p:txBody>
          <a:bodyPr>
            <a:normAutofit fontScale="70000" lnSpcReduction="20000"/>
          </a:bodyPr>
          <a:lstStyle/>
          <a:p>
            <a:r>
              <a:rPr lang="en-US" dirty="0"/>
              <a:t>Common Form </a:t>
            </a:r>
            <a:r>
              <a:rPr lang="en-US" dirty="0" err="1"/>
              <a:t>Biosketch</a:t>
            </a:r>
            <a:endParaRPr lang="en-US" dirty="0"/>
          </a:p>
          <a:p>
            <a:pPr lvl="1"/>
            <a:r>
              <a:rPr lang="en-US" dirty="0"/>
              <a:t>Identifying Information – Name, ORCID ID, Position Title</a:t>
            </a:r>
          </a:p>
          <a:p>
            <a:pPr lvl="1"/>
            <a:r>
              <a:rPr lang="en-US" dirty="0"/>
              <a:t>Organization and Location</a:t>
            </a:r>
          </a:p>
          <a:p>
            <a:pPr lvl="1"/>
            <a:r>
              <a:rPr lang="en-US" dirty="0"/>
              <a:t>Professional Preparation</a:t>
            </a:r>
          </a:p>
          <a:p>
            <a:pPr lvl="1"/>
            <a:r>
              <a:rPr lang="en-US" dirty="0"/>
              <a:t>Appointments and Positions</a:t>
            </a:r>
          </a:p>
          <a:p>
            <a:pPr lvl="2"/>
            <a:r>
              <a:rPr lang="en-US" dirty="0">
                <a:highlight>
                  <a:srgbClr val="FFFF00"/>
                </a:highlight>
              </a:rPr>
              <a:t>All </a:t>
            </a:r>
            <a:r>
              <a:rPr lang="en-US" strike="sngStrike" dirty="0">
                <a:highlight>
                  <a:srgbClr val="FFFF00"/>
                </a:highlight>
              </a:rPr>
              <a:t>at </a:t>
            </a:r>
            <a:r>
              <a:rPr lang="en-US" strike="sngStrike" dirty="0" err="1">
                <a:highlight>
                  <a:srgbClr val="FFFF00"/>
                </a:highlight>
              </a:rPr>
              <a:t>URochester</a:t>
            </a:r>
            <a:r>
              <a:rPr lang="en-US" strike="sngStrike" dirty="0">
                <a:highlight>
                  <a:srgbClr val="FFFF00"/>
                </a:highlight>
              </a:rPr>
              <a:t> </a:t>
            </a:r>
            <a:r>
              <a:rPr lang="en-US" dirty="0">
                <a:highlight>
                  <a:srgbClr val="FFFF00"/>
                </a:highlight>
              </a:rPr>
              <a:t>primary employment appointments</a:t>
            </a:r>
            <a:endParaRPr lang="en-US" strike="sngStrike" dirty="0">
              <a:highlight>
                <a:srgbClr val="FFFF00"/>
              </a:highlight>
            </a:endParaRPr>
          </a:p>
          <a:p>
            <a:pPr lvl="2"/>
            <a:r>
              <a:rPr lang="en-US" dirty="0">
                <a:highlight>
                  <a:srgbClr val="FFFF00"/>
                </a:highlight>
              </a:rPr>
              <a:t>Last three years of </a:t>
            </a:r>
            <a:r>
              <a:rPr lang="en-US" strike="sngStrike" dirty="0">
                <a:highlight>
                  <a:srgbClr val="FFFF00"/>
                </a:highlight>
              </a:rPr>
              <a:t>external</a:t>
            </a:r>
            <a:r>
              <a:rPr lang="en-US" dirty="0">
                <a:highlight>
                  <a:srgbClr val="FFFF00"/>
                </a:highlight>
              </a:rPr>
              <a:t> professional appointments</a:t>
            </a:r>
          </a:p>
          <a:p>
            <a:pPr lvl="1"/>
            <a:r>
              <a:rPr lang="en-US" dirty="0"/>
              <a:t>Products</a:t>
            </a:r>
          </a:p>
          <a:p>
            <a:pPr lvl="2"/>
            <a:r>
              <a:rPr lang="en-US" dirty="0"/>
              <a:t>Up to 5 closely related</a:t>
            </a:r>
          </a:p>
          <a:p>
            <a:pPr lvl="2"/>
            <a:r>
              <a:rPr lang="en-US" dirty="0"/>
              <a:t>Up to 5 other significant</a:t>
            </a:r>
          </a:p>
          <a:p>
            <a:pPr lvl="1"/>
            <a:r>
              <a:rPr lang="en-US" dirty="0"/>
              <a:t>Certification</a:t>
            </a:r>
          </a:p>
          <a:p>
            <a:r>
              <a:rPr lang="en-US" dirty="0"/>
              <a:t>NIH </a:t>
            </a:r>
            <a:r>
              <a:rPr lang="en-US" dirty="0" err="1"/>
              <a:t>Biosketch</a:t>
            </a:r>
            <a:r>
              <a:rPr lang="en-US" dirty="0"/>
              <a:t> Supplement</a:t>
            </a:r>
          </a:p>
          <a:p>
            <a:pPr lvl="1"/>
            <a:r>
              <a:rPr lang="en-US" dirty="0"/>
              <a:t>Personal Statement – 3,500 characters</a:t>
            </a:r>
          </a:p>
          <a:p>
            <a:pPr lvl="1"/>
            <a:r>
              <a:rPr lang="en-US" dirty="0"/>
              <a:t>Honors – 15 entries maximum</a:t>
            </a:r>
          </a:p>
          <a:p>
            <a:pPr lvl="1"/>
            <a:r>
              <a:rPr lang="en-US" dirty="0"/>
              <a:t>Contributions to Science – reference products, but do not cite directly, 2,000 characters for each contribution</a:t>
            </a:r>
          </a:p>
        </p:txBody>
      </p:sp>
      <p:sp>
        <p:nvSpPr>
          <p:cNvPr id="5" name="Slide Number Placeholder 4">
            <a:extLst>
              <a:ext uri="{FF2B5EF4-FFF2-40B4-BE49-F238E27FC236}">
                <a16:creationId xmlns:a16="http://schemas.microsoft.com/office/drawing/2014/main" id="{00040986-C608-F514-296E-D04403E124DB}"/>
              </a:ext>
            </a:extLst>
          </p:cNvPr>
          <p:cNvSpPr>
            <a:spLocks noGrp="1"/>
          </p:cNvSpPr>
          <p:nvPr>
            <p:ph type="sldNum" sz="quarter" idx="12"/>
          </p:nvPr>
        </p:nvSpPr>
        <p:spPr/>
        <p:txBody>
          <a:bodyPr/>
          <a:lstStyle/>
          <a:p>
            <a:fld id="{6D9A7562-078F-0443-99CB-13A7936AC4A7}" type="slidenum">
              <a:rPr lang="en-US" smtClean="0"/>
              <a:t>12</a:t>
            </a:fld>
            <a:endParaRPr lang="en-US" dirty="0"/>
          </a:p>
        </p:txBody>
      </p:sp>
    </p:spTree>
    <p:extLst>
      <p:ext uri="{BB962C8B-B14F-4D97-AF65-F5344CB8AC3E}">
        <p14:creationId xmlns:p14="http://schemas.microsoft.com/office/powerpoint/2010/main" val="365079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95AD-B841-CAFF-8F12-B6CBB3D3205D}"/>
              </a:ext>
            </a:extLst>
          </p:cNvPr>
          <p:cNvSpPr>
            <a:spLocks noGrp="1"/>
          </p:cNvSpPr>
          <p:nvPr>
            <p:ph type="title"/>
          </p:nvPr>
        </p:nvSpPr>
        <p:spPr/>
        <p:txBody>
          <a:bodyPr/>
          <a:lstStyle/>
          <a:p>
            <a:r>
              <a:rPr lang="en-US" dirty="0"/>
              <a:t>Significant Changes to Biosketch</a:t>
            </a:r>
          </a:p>
        </p:txBody>
      </p:sp>
      <p:sp>
        <p:nvSpPr>
          <p:cNvPr id="6" name="Content Placeholder 5">
            <a:extLst>
              <a:ext uri="{FF2B5EF4-FFF2-40B4-BE49-F238E27FC236}">
                <a16:creationId xmlns:a16="http://schemas.microsoft.com/office/drawing/2014/main" id="{F8D2D866-0463-9E7A-04DE-962F388B2BCD}"/>
              </a:ext>
            </a:extLst>
          </p:cNvPr>
          <p:cNvSpPr>
            <a:spLocks noGrp="1"/>
          </p:cNvSpPr>
          <p:nvPr>
            <p:ph idx="1"/>
          </p:nvPr>
        </p:nvSpPr>
        <p:spPr/>
        <p:txBody>
          <a:bodyPr/>
          <a:lstStyle/>
          <a:p>
            <a:r>
              <a:rPr lang="en-US" dirty="0"/>
              <a:t>Personal Statement, Honors, Contributions to Science moved to the supplement</a:t>
            </a:r>
          </a:p>
          <a:p>
            <a:r>
              <a:rPr lang="en-US" strike="sngStrike" dirty="0"/>
              <a:t>No place to address current or prior funded projects related to the work proposed</a:t>
            </a:r>
          </a:p>
          <a:p>
            <a:pPr lvl="1"/>
            <a:r>
              <a:rPr lang="en-US" dirty="0"/>
              <a:t>Incorrect: current and prior funding over the past three years may be addressed in the personal statement.</a:t>
            </a:r>
          </a:p>
          <a:p>
            <a:r>
              <a:rPr lang="en-US" dirty="0"/>
              <a:t>Products: </a:t>
            </a:r>
          </a:p>
          <a:p>
            <a:pPr lvl="1"/>
            <a:r>
              <a:rPr lang="en-US" dirty="0"/>
              <a:t>Changed significantly in </a:t>
            </a:r>
            <a:r>
              <a:rPr lang="en-US" dirty="0" err="1"/>
              <a:t>biosketch</a:t>
            </a:r>
            <a:endParaRPr lang="en-US" dirty="0"/>
          </a:p>
          <a:p>
            <a:pPr lvl="1"/>
            <a:r>
              <a:rPr lang="en-US" dirty="0"/>
              <a:t>Citations no longer allowed in Contributions to Science – </a:t>
            </a:r>
            <a:r>
              <a:rPr lang="en-US" i="1" dirty="0"/>
              <a:t>includes reference via PMCID</a:t>
            </a:r>
          </a:p>
        </p:txBody>
      </p:sp>
      <p:sp>
        <p:nvSpPr>
          <p:cNvPr id="5" name="Slide Number Placeholder 4">
            <a:extLst>
              <a:ext uri="{FF2B5EF4-FFF2-40B4-BE49-F238E27FC236}">
                <a16:creationId xmlns:a16="http://schemas.microsoft.com/office/drawing/2014/main" id="{4116D0ED-C88A-3A1F-5C90-73B4EDCB545C}"/>
              </a:ext>
            </a:extLst>
          </p:cNvPr>
          <p:cNvSpPr>
            <a:spLocks noGrp="1"/>
          </p:cNvSpPr>
          <p:nvPr>
            <p:ph type="sldNum" sz="quarter" idx="12"/>
          </p:nvPr>
        </p:nvSpPr>
        <p:spPr/>
        <p:txBody>
          <a:bodyPr/>
          <a:lstStyle/>
          <a:p>
            <a:fld id="{6D9A7562-078F-0443-99CB-13A7936AC4A7}" type="slidenum">
              <a:rPr lang="en-US" smtClean="0"/>
              <a:t>13</a:t>
            </a:fld>
            <a:endParaRPr lang="en-US" dirty="0"/>
          </a:p>
        </p:txBody>
      </p:sp>
    </p:spTree>
    <p:extLst>
      <p:ext uri="{BB962C8B-B14F-4D97-AF65-F5344CB8AC3E}">
        <p14:creationId xmlns:p14="http://schemas.microsoft.com/office/powerpoint/2010/main" val="346084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2E4-FC2E-EBF4-2887-A8657BB406A5}"/>
              </a:ext>
            </a:extLst>
          </p:cNvPr>
          <p:cNvSpPr>
            <a:spLocks noGrp="1"/>
          </p:cNvSpPr>
          <p:nvPr>
            <p:ph type="title"/>
          </p:nvPr>
        </p:nvSpPr>
        <p:spPr/>
        <p:txBody>
          <a:bodyPr/>
          <a:lstStyle/>
          <a:p>
            <a:r>
              <a:rPr lang="en-US" dirty="0"/>
              <a:t>Current and Pending (Other) Support</a:t>
            </a:r>
          </a:p>
        </p:txBody>
      </p:sp>
      <p:sp>
        <p:nvSpPr>
          <p:cNvPr id="3" name="Content Placeholder 2">
            <a:extLst>
              <a:ext uri="{FF2B5EF4-FFF2-40B4-BE49-F238E27FC236}">
                <a16:creationId xmlns:a16="http://schemas.microsoft.com/office/drawing/2014/main" id="{2ACD0723-4223-65FF-02B1-033D99AC7B98}"/>
              </a:ext>
            </a:extLst>
          </p:cNvPr>
          <p:cNvSpPr>
            <a:spLocks noGrp="1"/>
          </p:cNvSpPr>
          <p:nvPr>
            <p:ph sz="half" idx="1"/>
          </p:nvPr>
        </p:nvSpPr>
        <p:spPr/>
        <p:txBody>
          <a:bodyPr>
            <a:normAutofit fontScale="92500" lnSpcReduction="10000"/>
          </a:bodyPr>
          <a:lstStyle/>
          <a:p>
            <a:r>
              <a:rPr lang="en-US" dirty="0"/>
              <a:t>Old NIH Format</a:t>
            </a:r>
          </a:p>
          <a:p>
            <a:pPr lvl="1"/>
            <a:r>
              <a:rPr lang="en-US" dirty="0"/>
              <a:t>Current/Pending</a:t>
            </a:r>
          </a:p>
          <a:p>
            <a:pPr lvl="2"/>
            <a:r>
              <a:rPr lang="en-US" dirty="0"/>
              <a:t>Title</a:t>
            </a:r>
          </a:p>
          <a:p>
            <a:pPr lvl="2"/>
            <a:r>
              <a:rPr lang="en-US" dirty="0"/>
              <a:t>Major Goals</a:t>
            </a:r>
          </a:p>
          <a:p>
            <a:pPr lvl="2"/>
            <a:r>
              <a:rPr lang="en-US" dirty="0"/>
              <a:t>Status of Support</a:t>
            </a:r>
          </a:p>
          <a:p>
            <a:pPr lvl="2"/>
            <a:r>
              <a:rPr lang="en-US" dirty="0"/>
              <a:t>Project Number</a:t>
            </a:r>
          </a:p>
          <a:p>
            <a:pPr lvl="2"/>
            <a:r>
              <a:rPr lang="en-US" dirty="0"/>
              <a:t>Name of PD/PI</a:t>
            </a:r>
          </a:p>
          <a:p>
            <a:pPr lvl="2"/>
            <a:r>
              <a:rPr lang="en-US" dirty="0"/>
              <a:t>Source of Support</a:t>
            </a:r>
          </a:p>
          <a:p>
            <a:pPr lvl="2"/>
            <a:r>
              <a:rPr lang="en-US" dirty="0"/>
              <a:t>Primary Place of Performance</a:t>
            </a:r>
          </a:p>
          <a:p>
            <a:pPr lvl="2"/>
            <a:r>
              <a:rPr lang="en-US" dirty="0"/>
              <a:t>Start and End Dates</a:t>
            </a:r>
          </a:p>
          <a:p>
            <a:pPr lvl="2"/>
            <a:r>
              <a:rPr lang="en-US" dirty="0"/>
              <a:t>Total Award Amount</a:t>
            </a:r>
          </a:p>
          <a:p>
            <a:pPr lvl="2"/>
            <a:r>
              <a:rPr lang="en-US" dirty="0"/>
              <a:t>Person Months</a:t>
            </a:r>
          </a:p>
          <a:p>
            <a:pPr lvl="1"/>
            <a:r>
              <a:rPr lang="en-US" dirty="0"/>
              <a:t>In-Kind</a:t>
            </a:r>
          </a:p>
          <a:p>
            <a:pPr lvl="1"/>
            <a:r>
              <a:rPr lang="en-US" dirty="0"/>
              <a:t>Overlap</a:t>
            </a:r>
          </a:p>
          <a:p>
            <a:pPr lvl="1"/>
            <a:r>
              <a:rPr lang="en-US" dirty="0"/>
              <a:t>Signature</a:t>
            </a:r>
          </a:p>
        </p:txBody>
      </p:sp>
      <p:sp>
        <p:nvSpPr>
          <p:cNvPr id="4" name="Content Placeholder 3">
            <a:extLst>
              <a:ext uri="{FF2B5EF4-FFF2-40B4-BE49-F238E27FC236}">
                <a16:creationId xmlns:a16="http://schemas.microsoft.com/office/drawing/2014/main" id="{25028190-F4C4-4331-C209-3D463D384EC3}"/>
              </a:ext>
            </a:extLst>
          </p:cNvPr>
          <p:cNvSpPr>
            <a:spLocks noGrp="1"/>
          </p:cNvSpPr>
          <p:nvPr>
            <p:ph sz="half" idx="2"/>
          </p:nvPr>
        </p:nvSpPr>
        <p:spPr/>
        <p:txBody>
          <a:bodyPr>
            <a:normAutofit fontScale="92500" lnSpcReduction="10000"/>
          </a:bodyPr>
          <a:lstStyle/>
          <a:p>
            <a:r>
              <a:rPr lang="en-US" dirty="0"/>
              <a:t>Common Form</a:t>
            </a:r>
          </a:p>
          <a:p>
            <a:pPr lvl="1"/>
            <a:r>
              <a:rPr lang="en-US" dirty="0"/>
              <a:t>Proposals and Active Projects</a:t>
            </a:r>
          </a:p>
          <a:p>
            <a:pPr lvl="2"/>
            <a:r>
              <a:rPr lang="en-US" dirty="0"/>
              <a:t>Title</a:t>
            </a:r>
          </a:p>
          <a:p>
            <a:pPr lvl="2"/>
            <a:r>
              <a:rPr lang="en-US" dirty="0"/>
              <a:t>Status of Support</a:t>
            </a:r>
          </a:p>
          <a:p>
            <a:pPr lvl="2"/>
            <a:r>
              <a:rPr lang="en-US" dirty="0">
                <a:highlight>
                  <a:srgbClr val="FFFF00"/>
                </a:highlight>
              </a:rPr>
              <a:t>Project Number – overall project</a:t>
            </a:r>
          </a:p>
          <a:p>
            <a:pPr lvl="2"/>
            <a:r>
              <a:rPr lang="en-US" dirty="0">
                <a:highlight>
                  <a:srgbClr val="FFFF00"/>
                </a:highlight>
              </a:rPr>
              <a:t>Source of Support – overall project</a:t>
            </a:r>
          </a:p>
          <a:p>
            <a:pPr lvl="2"/>
            <a:r>
              <a:rPr lang="en-US" dirty="0"/>
              <a:t>Primary Place of Performance</a:t>
            </a:r>
          </a:p>
          <a:p>
            <a:pPr lvl="2"/>
            <a:r>
              <a:rPr lang="en-US" dirty="0"/>
              <a:t>Start Date</a:t>
            </a:r>
          </a:p>
          <a:p>
            <a:pPr lvl="2"/>
            <a:r>
              <a:rPr lang="en-US" dirty="0"/>
              <a:t>End Date</a:t>
            </a:r>
          </a:p>
          <a:p>
            <a:pPr lvl="2"/>
            <a:r>
              <a:rPr lang="en-US" dirty="0"/>
              <a:t>Total Anticipated Amount</a:t>
            </a:r>
          </a:p>
          <a:p>
            <a:pPr lvl="2"/>
            <a:r>
              <a:rPr lang="en-US" dirty="0"/>
              <a:t>Person Months</a:t>
            </a:r>
          </a:p>
          <a:p>
            <a:pPr lvl="2"/>
            <a:r>
              <a:rPr lang="en-US" dirty="0"/>
              <a:t>Overall Objectives</a:t>
            </a:r>
          </a:p>
          <a:p>
            <a:pPr lvl="2"/>
            <a:r>
              <a:rPr lang="en-US" dirty="0"/>
              <a:t>Statement of Potential Overlap</a:t>
            </a:r>
          </a:p>
          <a:p>
            <a:pPr lvl="1"/>
            <a:r>
              <a:rPr lang="en-US" dirty="0"/>
              <a:t>In-Kind</a:t>
            </a:r>
          </a:p>
          <a:p>
            <a:pPr lvl="1"/>
            <a:r>
              <a:rPr lang="en-US" dirty="0"/>
              <a:t>Certification</a:t>
            </a:r>
          </a:p>
        </p:txBody>
      </p:sp>
      <p:sp>
        <p:nvSpPr>
          <p:cNvPr id="5" name="Slide Number Placeholder 4">
            <a:extLst>
              <a:ext uri="{FF2B5EF4-FFF2-40B4-BE49-F238E27FC236}">
                <a16:creationId xmlns:a16="http://schemas.microsoft.com/office/drawing/2014/main" id="{BA7414AE-FF8C-5D76-E062-05CF0B400A1E}"/>
              </a:ext>
            </a:extLst>
          </p:cNvPr>
          <p:cNvSpPr>
            <a:spLocks noGrp="1"/>
          </p:cNvSpPr>
          <p:nvPr>
            <p:ph type="sldNum" sz="quarter" idx="12"/>
          </p:nvPr>
        </p:nvSpPr>
        <p:spPr/>
        <p:txBody>
          <a:bodyPr/>
          <a:lstStyle/>
          <a:p>
            <a:fld id="{6D9A7562-078F-0443-99CB-13A7936AC4A7}" type="slidenum">
              <a:rPr lang="en-US" smtClean="0"/>
              <a:t>14</a:t>
            </a:fld>
            <a:endParaRPr lang="en-US" dirty="0"/>
          </a:p>
        </p:txBody>
      </p:sp>
    </p:spTree>
    <p:extLst>
      <p:ext uri="{BB962C8B-B14F-4D97-AF65-F5344CB8AC3E}">
        <p14:creationId xmlns:p14="http://schemas.microsoft.com/office/powerpoint/2010/main" val="1833056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322202-97A2-BAD0-66DE-82E6427DEFF3}"/>
              </a:ext>
            </a:extLst>
          </p:cNvPr>
          <p:cNvSpPr>
            <a:spLocks noGrp="1"/>
          </p:cNvSpPr>
          <p:nvPr>
            <p:ph type="title"/>
          </p:nvPr>
        </p:nvSpPr>
        <p:spPr/>
        <p:txBody>
          <a:bodyPr/>
          <a:lstStyle/>
          <a:p>
            <a:r>
              <a:rPr lang="en-US" dirty="0"/>
              <a:t>REMINDER</a:t>
            </a:r>
          </a:p>
        </p:txBody>
      </p:sp>
      <p:sp>
        <p:nvSpPr>
          <p:cNvPr id="6" name="Text Placeholder 5">
            <a:extLst>
              <a:ext uri="{FF2B5EF4-FFF2-40B4-BE49-F238E27FC236}">
                <a16:creationId xmlns:a16="http://schemas.microsoft.com/office/drawing/2014/main" id="{1FC44EA0-B504-3237-55EE-9F7B3177D08C}"/>
              </a:ext>
            </a:extLst>
          </p:cNvPr>
          <p:cNvSpPr>
            <a:spLocks noGrp="1"/>
          </p:cNvSpPr>
          <p:nvPr>
            <p:ph type="body" idx="1"/>
          </p:nvPr>
        </p:nvSpPr>
        <p:spPr/>
        <p:txBody>
          <a:bodyPr/>
          <a:lstStyle/>
          <a:p>
            <a:r>
              <a:rPr lang="en-US" dirty="0"/>
              <a:t>Senior/key persons must </a:t>
            </a:r>
            <a:r>
              <a:rPr lang="en-US" i="1" dirty="0"/>
              <a:t>certify </a:t>
            </a:r>
            <a:r>
              <a:rPr lang="en-US" dirty="0"/>
              <a:t>that the information is </a:t>
            </a:r>
            <a:r>
              <a:rPr lang="en-US" i="1" dirty="0"/>
              <a:t>current, accurate and complete</a:t>
            </a:r>
            <a:r>
              <a:rPr lang="en-US" dirty="0"/>
              <a:t>. </a:t>
            </a:r>
          </a:p>
        </p:txBody>
      </p:sp>
      <p:sp>
        <p:nvSpPr>
          <p:cNvPr id="4" name="Slide Number Placeholder 3">
            <a:extLst>
              <a:ext uri="{FF2B5EF4-FFF2-40B4-BE49-F238E27FC236}">
                <a16:creationId xmlns:a16="http://schemas.microsoft.com/office/drawing/2014/main" id="{38497776-9404-819E-16FE-33A287AE3F3E}"/>
              </a:ext>
            </a:extLst>
          </p:cNvPr>
          <p:cNvSpPr>
            <a:spLocks noGrp="1"/>
          </p:cNvSpPr>
          <p:nvPr>
            <p:ph type="sldNum" sz="quarter" idx="12"/>
          </p:nvPr>
        </p:nvSpPr>
        <p:spPr/>
        <p:txBody>
          <a:bodyPr/>
          <a:lstStyle/>
          <a:p>
            <a:fld id="{6D9A7562-078F-0443-99CB-13A7936AC4A7}" type="slidenum">
              <a:rPr lang="en-US" smtClean="0"/>
              <a:t>15</a:t>
            </a:fld>
            <a:endParaRPr lang="en-US"/>
          </a:p>
        </p:txBody>
      </p:sp>
    </p:spTree>
    <p:extLst>
      <p:ext uri="{BB962C8B-B14F-4D97-AF65-F5344CB8AC3E}">
        <p14:creationId xmlns:p14="http://schemas.microsoft.com/office/powerpoint/2010/main" val="2642390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548C3A4-2E55-18F4-D3A0-508F0EDD7804}"/>
              </a:ext>
            </a:extLst>
          </p:cNvPr>
          <p:cNvSpPr>
            <a:spLocks noGrp="1"/>
          </p:cNvSpPr>
          <p:nvPr>
            <p:ph sz="half" idx="17"/>
          </p:nvPr>
        </p:nvSpPr>
        <p:spPr>
          <a:xfrm>
            <a:off x="453275" y="348456"/>
            <a:ext cx="4499725" cy="1454944"/>
          </a:xfrm>
        </p:spPr>
        <p:txBody>
          <a:bodyPr anchor="ctr">
            <a:normAutofit/>
          </a:bodyPr>
          <a:lstStyle/>
          <a:p>
            <a:r>
              <a:rPr lang="en-US" dirty="0"/>
              <a:t>Questions?</a:t>
            </a:r>
          </a:p>
        </p:txBody>
      </p:sp>
      <p:pic>
        <p:nvPicPr>
          <p:cNvPr id="4" name="Content Placeholder 3" descr="Wave Gesture outline">
            <a:extLst>
              <a:ext uri="{FF2B5EF4-FFF2-40B4-BE49-F238E27FC236}">
                <a16:creationId xmlns:a16="http://schemas.microsoft.com/office/drawing/2014/main" id="{1EA7D683-2B30-53ED-CAF1-AD65FB652108}"/>
              </a:ext>
            </a:extLst>
          </p:cNvPr>
          <p:cNvPicPr>
            <a:picLocks noGrp="1" noChangeAspect="1"/>
          </p:cNvPicPr>
          <p:nvPr>
            <p:ph sz="half" idx="18"/>
          </p:nvPr>
        </p:nvPicPr>
        <p:blipFill>
          <a:blip r:embed="rId3">
            <a:extLst>
              <a:ext uri="{96DAC541-7B7A-43D3-8B79-37D633B846F1}">
                <asvg:svgBlip xmlns:asvg="http://schemas.microsoft.com/office/drawing/2016/SVG/main" r:embed="rId4"/>
              </a:ext>
            </a:extLst>
          </a:blip>
          <a:stretch>
            <a:fillRect/>
          </a:stretch>
        </p:blipFill>
        <p:spPr>
          <a:xfrm>
            <a:off x="1698171" y="4180827"/>
            <a:ext cx="1747548" cy="1747548"/>
          </a:xfrm>
        </p:spPr>
      </p:pic>
      <p:pic>
        <p:nvPicPr>
          <p:cNvPr id="8" name="Content Placeholder 7" descr="Questions with solid fill">
            <a:extLst>
              <a:ext uri="{FF2B5EF4-FFF2-40B4-BE49-F238E27FC236}">
                <a16:creationId xmlns:a16="http://schemas.microsoft.com/office/drawing/2014/main" id="{72B25882-8708-2347-FF9A-6BD3D09E1F4D}"/>
              </a:ext>
            </a:extLst>
          </p:cNvPr>
          <p:cNvPicPr>
            <a:picLocks noGrp="1" noChangeAspect="1"/>
          </p:cNvPicPr>
          <p:nvPr>
            <p:ph sz="half" idx="15"/>
          </p:nvPr>
        </p:nvPicPr>
        <p:blipFill>
          <a:blip r:embed="rId5">
            <a:extLst>
              <a:ext uri="{96DAC541-7B7A-43D3-8B79-37D633B846F1}">
                <asvg:svgBlip xmlns:asvg="http://schemas.microsoft.com/office/drawing/2016/SVG/main" r:embed="rId6"/>
              </a:ext>
            </a:extLst>
          </a:blip>
          <a:stretch>
            <a:fillRect/>
          </a:stretch>
        </p:blipFill>
        <p:spPr>
          <a:xfrm>
            <a:off x="6969919" y="1352890"/>
            <a:ext cx="3523910" cy="3523910"/>
          </a:xfrm>
        </p:spPr>
      </p:pic>
      <p:sp>
        <p:nvSpPr>
          <p:cNvPr id="3" name="Slide Number Placeholder 2">
            <a:extLst>
              <a:ext uri="{FF2B5EF4-FFF2-40B4-BE49-F238E27FC236}">
                <a16:creationId xmlns:a16="http://schemas.microsoft.com/office/drawing/2014/main" id="{EE34C013-3F62-DC12-62AA-1C2C363D0C90}"/>
              </a:ext>
            </a:extLst>
          </p:cNvPr>
          <p:cNvSpPr>
            <a:spLocks noGrp="1"/>
          </p:cNvSpPr>
          <p:nvPr>
            <p:ph type="sldNum" sz="quarter" idx="12"/>
          </p:nvPr>
        </p:nvSpPr>
        <p:spPr>
          <a:xfrm>
            <a:off x="9448800" y="6474620"/>
            <a:ext cx="2743200" cy="365125"/>
          </a:xfrm>
        </p:spPr>
        <p:txBody>
          <a:bodyPr anchor="ctr">
            <a:normAutofit/>
          </a:bodyPr>
          <a:lstStyle/>
          <a:p>
            <a:pPr>
              <a:lnSpc>
                <a:spcPct val="90000"/>
              </a:lnSpc>
              <a:spcAft>
                <a:spcPts val="600"/>
              </a:spcAft>
            </a:pPr>
            <a:fld id="{6D9A7562-078F-0443-99CB-13A7936AC4A7}" type="slidenum">
              <a:rPr lang="en-US" smtClean="0"/>
              <a:pPr>
                <a:lnSpc>
                  <a:spcPct val="90000"/>
                </a:lnSpc>
                <a:spcAft>
                  <a:spcPts val="600"/>
                </a:spcAft>
              </a:pPr>
              <a:t>16</a:t>
            </a:fld>
            <a:endParaRPr lang="en-US"/>
          </a:p>
        </p:txBody>
      </p:sp>
    </p:spTree>
    <p:extLst>
      <p:ext uri="{BB962C8B-B14F-4D97-AF65-F5344CB8AC3E}">
        <p14:creationId xmlns:p14="http://schemas.microsoft.com/office/powerpoint/2010/main" val="276486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9662-30E9-ADE4-1706-3F644874CE37}"/>
              </a:ext>
            </a:extLst>
          </p:cNvPr>
          <p:cNvSpPr>
            <a:spLocks noGrp="1"/>
          </p:cNvSpPr>
          <p:nvPr>
            <p:ph type="title"/>
          </p:nvPr>
        </p:nvSpPr>
        <p:spPr/>
        <p:txBody>
          <a:bodyPr/>
          <a:lstStyle/>
          <a:p>
            <a:r>
              <a:rPr lang="en-US" dirty="0"/>
              <a:t>Helpful External Links</a:t>
            </a:r>
          </a:p>
        </p:txBody>
      </p:sp>
      <p:pic>
        <p:nvPicPr>
          <p:cNvPr id="17" name="Content Placeholder 16" descr="Postit Notes with solid fill">
            <a:extLst>
              <a:ext uri="{FF2B5EF4-FFF2-40B4-BE49-F238E27FC236}">
                <a16:creationId xmlns:a16="http://schemas.microsoft.com/office/drawing/2014/main" id="{8AE0D416-A37B-D8A9-C152-BDC7E250B55D}"/>
              </a:ext>
            </a:extLst>
          </p:cNvPr>
          <p:cNvPicPr>
            <a:picLocks noGrp="1" noChangeAspect="1"/>
          </p:cNvPicPr>
          <p:nvPr>
            <p:ph idx="18"/>
          </p:nvPr>
        </p:nvPicPr>
        <p:blipFill>
          <a:blip r:embed="rId3">
            <a:extLst>
              <a:ext uri="{96DAC541-7B7A-43D3-8B79-37D633B846F1}">
                <asvg:svgBlip xmlns:asvg="http://schemas.microsoft.com/office/drawing/2016/SVG/main" r:embed="rId4"/>
              </a:ext>
            </a:extLst>
          </a:blip>
          <a:stretch>
            <a:fillRect/>
          </a:stretch>
        </p:blipFill>
        <p:spPr>
          <a:xfrm>
            <a:off x="824706" y="1571625"/>
            <a:ext cx="517525" cy="517525"/>
          </a:xfrm>
        </p:spPr>
      </p:pic>
      <p:sp>
        <p:nvSpPr>
          <p:cNvPr id="4" name="Content Placeholder 3">
            <a:extLst>
              <a:ext uri="{FF2B5EF4-FFF2-40B4-BE49-F238E27FC236}">
                <a16:creationId xmlns:a16="http://schemas.microsoft.com/office/drawing/2014/main" id="{FA546D1D-A67B-4DD5-05A7-42D75B2F54C2}"/>
              </a:ext>
            </a:extLst>
          </p:cNvPr>
          <p:cNvSpPr>
            <a:spLocks noGrp="1"/>
          </p:cNvSpPr>
          <p:nvPr>
            <p:ph idx="1"/>
          </p:nvPr>
        </p:nvSpPr>
        <p:spPr/>
        <p:txBody>
          <a:bodyPr/>
          <a:lstStyle/>
          <a:p>
            <a:r>
              <a:rPr lang="en-US" dirty="0">
                <a:hlinkClick r:id="rId5"/>
              </a:rPr>
              <a:t>NOT-OD-26-018</a:t>
            </a:r>
            <a:r>
              <a:rPr lang="en-US" dirty="0"/>
              <a:t> – NIH announces Common Forms Implementation</a:t>
            </a:r>
          </a:p>
        </p:txBody>
      </p:sp>
      <p:pic>
        <p:nvPicPr>
          <p:cNvPr id="19" name="Content Placeholder 18" descr="Question Mark with solid fill">
            <a:extLst>
              <a:ext uri="{FF2B5EF4-FFF2-40B4-BE49-F238E27FC236}">
                <a16:creationId xmlns:a16="http://schemas.microsoft.com/office/drawing/2014/main" id="{2BF1A244-12FE-E0C2-9D6A-EAF4D553C10E}"/>
              </a:ext>
            </a:extLst>
          </p:cNvPr>
          <p:cNvPicPr>
            <a:picLocks noGrp="1" noChangeAspect="1"/>
          </p:cNvPicPr>
          <p:nvPr>
            <p:ph idx="19"/>
          </p:nvPr>
        </p:nvPicPr>
        <p:blipFill>
          <a:blip r:embed="rId6">
            <a:extLst>
              <a:ext uri="{96DAC541-7B7A-43D3-8B79-37D633B846F1}">
                <asvg:svgBlip xmlns:asvg="http://schemas.microsoft.com/office/drawing/2016/SVG/main" r:embed="rId7"/>
              </a:ext>
            </a:extLst>
          </a:blip>
          <a:stretch>
            <a:fillRect/>
          </a:stretch>
        </p:blipFill>
        <p:spPr>
          <a:xfrm>
            <a:off x="824706" y="2263775"/>
            <a:ext cx="517525" cy="517525"/>
          </a:xfrm>
        </p:spPr>
      </p:pic>
      <p:sp>
        <p:nvSpPr>
          <p:cNvPr id="6" name="Content Placeholder 5">
            <a:extLst>
              <a:ext uri="{FF2B5EF4-FFF2-40B4-BE49-F238E27FC236}">
                <a16:creationId xmlns:a16="http://schemas.microsoft.com/office/drawing/2014/main" id="{B7AA29E2-6547-3099-6B28-7299D735F41D}"/>
              </a:ext>
            </a:extLst>
          </p:cNvPr>
          <p:cNvSpPr>
            <a:spLocks noGrp="1"/>
          </p:cNvSpPr>
          <p:nvPr>
            <p:ph idx="13"/>
          </p:nvPr>
        </p:nvSpPr>
        <p:spPr/>
        <p:txBody>
          <a:bodyPr/>
          <a:lstStyle/>
          <a:p>
            <a:r>
              <a:rPr lang="en-US" dirty="0">
                <a:hlinkClick r:id="rId8"/>
              </a:rPr>
              <a:t>Frequently Asked Questions</a:t>
            </a:r>
            <a:endParaRPr lang="en-US" dirty="0"/>
          </a:p>
        </p:txBody>
      </p:sp>
      <p:pic>
        <p:nvPicPr>
          <p:cNvPr id="21" name="Content Placeholder 20" descr="List with solid fill">
            <a:extLst>
              <a:ext uri="{FF2B5EF4-FFF2-40B4-BE49-F238E27FC236}">
                <a16:creationId xmlns:a16="http://schemas.microsoft.com/office/drawing/2014/main" id="{FE5707C0-82AB-B87B-503E-E95E8E26C221}"/>
              </a:ext>
            </a:extLst>
          </p:cNvPr>
          <p:cNvPicPr>
            <a:picLocks noGrp="1" noChangeAspect="1"/>
          </p:cNvPicPr>
          <p:nvPr>
            <p:ph idx="20"/>
          </p:nvPr>
        </p:nvPicPr>
        <p:blipFill>
          <a:blip r:embed="rId9">
            <a:extLst>
              <a:ext uri="{96DAC541-7B7A-43D3-8B79-37D633B846F1}">
                <asvg:svgBlip xmlns:asvg="http://schemas.microsoft.com/office/drawing/2016/SVG/main" r:embed="rId10"/>
              </a:ext>
            </a:extLst>
          </a:blip>
          <a:stretch>
            <a:fillRect/>
          </a:stretch>
        </p:blipFill>
        <p:spPr>
          <a:xfrm>
            <a:off x="824706" y="2955925"/>
            <a:ext cx="517525" cy="517525"/>
          </a:xfrm>
        </p:spPr>
      </p:pic>
      <p:sp>
        <p:nvSpPr>
          <p:cNvPr id="10" name="Content Placeholder 9">
            <a:extLst>
              <a:ext uri="{FF2B5EF4-FFF2-40B4-BE49-F238E27FC236}">
                <a16:creationId xmlns:a16="http://schemas.microsoft.com/office/drawing/2014/main" id="{BA95DA79-3FAD-B5D1-D26D-790583F40A24}"/>
              </a:ext>
            </a:extLst>
          </p:cNvPr>
          <p:cNvSpPr>
            <a:spLocks noGrp="1"/>
          </p:cNvSpPr>
          <p:nvPr>
            <p:ph idx="15"/>
          </p:nvPr>
        </p:nvSpPr>
        <p:spPr/>
        <p:txBody>
          <a:bodyPr/>
          <a:lstStyle/>
          <a:p>
            <a:r>
              <a:rPr lang="en-US" dirty="0">
                <a:hlinkClick r:id="rId11"/>
              </a:rPr>
              <a:t>NIH Biographical Sketch Supplement</a:t>
            </a:r>
            <a:r>
              <a:rPr lang="en-US" dirty="0"/>
              <a:t> in NIH Forms Directory</a:t>
            </a:r>
          </a:p>
        </p:txBody>
      </p:sp>
      <p:pic>
        <p:nvPicPr>
          <p:cNvPr id="25" name="Content Placeholder 24" descr="Table with solid fill">
            <a:extLst>
              <a:ext uri="{FF2B5EF4-FFF2-40B4-BE49-F238E27FC236}">
                <a16:creationId xmlns:a16="http://schemas.microsoft.com/office/drawing/2014/main" id="{8A22164C-6EA1-8EAB-145A-AF15F43B9BA5}"/>
              </a:ext>
            </a:extLst>
          </p:cNvPr>
          <p:cNvPicPr>
            <a:picLocks noGrp="1" noChangeAspect="1"/>
          </p:cNvPicPr>
          <p:nvPr>
            <p:ph idx="22"/>
          </p:nvPr>
        </p:nvPicPr>
        <p:blipFill>
          <a:blip r:embed="rId12">
            <a:extLst>
              <a:ext uri="{96DAC541-7B7A-43D3-8B79-37D633B846F1}">
                <asvg:svgBlip xmlns:asvg="http://schemas.microsoft.com/office/drawing/2016/SVG/main" r:embed="rId13"/>
              </a:ext>
            </a:extLst>
          </a:blip>
          <a:stretch>
            <a:fillRect/>
          </a:stretch>
        </p:blipFill>
        <p:spPr>
          <a:xfrm>
            <a:off x="824706" y="4368800"/>
            <a:ext cx="517525" cy="517525"/>
          </a:xfrm>
        </p:spPr>
      </p:pic>
      <p:sp>
        <p:nvSpPr>
          <p:cNvPr id="12" name="Content Placeholder 11">
            <a:extLst>
              <a:ext uri="{FF2B5EF4-FFF2-40B4-BE49-F238E27FC236}">
                <a16:creationId xmlns:a16="http://schemas.microsoft.com/office/drawing/2014/main" id="{09DA599F-19B6-38FE-D7D3-47BC4447A7E4}"/>
              </a:ext>
            </a:extLst>
          </p:cNvPr>
          <p:cNvSpPr>
            <a:spLocks noGrp="1"/>
          </p:cNvSpPr>
          <p:nvPr>
            <p:ph idx="16"/>
          </p:nvPr>
        </p:nvSpPr>
        <p:spPr/>
        <p:txBody>
          <a:bodyPr>
            <a:normAutofit fontScale="77500" lnSpcReduction="20000"/>
          </a:bodyPr>
          <a:lstStyle/>
          <a:p>
            <a:r>
              <a:rPr lang="en-US" dirty="0">
                <a:hlinkClick r:id="rId14"/>
              </a:rPr>
              <a:t>Current and Pending (Other) Support (CPOS) Common Form</a:t>
            </a:r>
            <a:r>
              <a:rPr lang="en-US" dirty="0"/>
              <a:t> in NIH Forms Directory</a:t>
            </a:r>
          </a:p>
        </p:txBody>
      </p:sp>
      <p:pic>
        <p:nvPicPr>
          <p:cNvPr id="27" name="Content Placeholder 26" descr="Browser window with solid fill">
            <a:extLst>
              <a:ext uri="{FF2B5EF4-FFF2-40B4-BE49-F238E27FC236}">
                <a16:creationId xmlns:a16="http://schemas.microsoft.com/office/drawing/2014/main" id="{24D62F85-BFF1-CC34-22BB-5194BA2DD839}"/>
              </a:ext>
            </a:extLst>
          </p:cNvPr>
          <p:cNvPicPr>
            <a:picLocks noGrp="1" noChangeAspect="1"/>
          </p:cNvPicPr>
          <p:nvPr>
            <p:ph idx="23"/>
          </p:nvPr>
        </p:nvPicPr>
        <p:blipFill>
          <a:blip r:embed="rId15">
            <a:extLst>
              <a:ext uri="{96DAC541-7B7A-43D3-8B79-37D633B846F1}">
                <asvg:svgBlip xmlns:asvg="http://schemas.microsoft.com/office/drawing/2016/SVG/main" r:embed="rId16"/>
              </a:ext>
            </a:extLst>
          </a:blip>
          <a:stretch>
            <a:fillRect/>
          </a:stretch>
        </p:blipFill>
        <p:spPr>
          <a:xfrm>
            <a:off x="824706" y="5091113"/>
            <a:ext cx="517525" cy="517525"/>
          </a:xfrm>
        </p:spPr>
      </p:pic>
      <p:sp>
        <p:nvSpPr>
          <p:cNvPr id="14" name="Content Placeholder 13">
            <a:extLst>
              <a:ext uri="{FF2B5EF4-FFF2-40B4-BE49-F238E27FC236}">
                <a16:creationId xmlns:a16="http://schemas.microsoft.com/office/drawing/2014/main" id="{62F18D61-0E89-76F4-B5D9-29FEDD46A235}"/>
              </a:ext>
            </a:extLst>
          </p:cNvPr>
          <p:cNvSpPr>
            <a:spLocks noGrp="1"/>
          </p:cNvSpPr>
          <p:nvPr>
            <p:ph idx="17"/>
          </p:nvPr>
        </p:nvSpPr>
        <p:spPr/>
        <p:txBody>
          <a:bodyPr>
            <a:normAutofit fontScale="77500" lnSpcReduction="20000"/>
          </a:bodyPr>
          <a:lstStyle/>
          <a:p>
            <a:r>
              <a:rPr lang="en-US" dirty="0" err="1"/>
              <a:t>SciENcv</a:t>
            </a:r>
            <a:r>
              <a:rPr lang="en-US" dirty="0"/>
              <a:t> Helpdesk (technical questions): </a:t>
            </a:r>
            <a:r>
              <a:rPr lang="en-US" dirty="0">
                <a:hlinkClick r:id="rId17"/>
              </a:rPr>
              <a:t>nlmsciencv@mail.nih.gov</a:t>
            </a:r>
            <a:r>
              <a:rPr lang="en-US" dirty="0"/>
              <a:t> OPERA Common Forms Email (policy questions): </a:t>
            </a:r>
            <a:r>
              <a:rPr lang="en-US" dirty="0">
                <a:hlinkClick r:id="rId18"/>
              </a:rPr>
              <a:t>nihosbiosketch@nih.gov</a:t>
            </a:r>
            <a:endParaRPr lang="en-US" dirty="0"/>
          </a:p>
        </p:txBody>
      </p:sp>
      <p:sp>
        <p:nvSpPr>
          <p:cNvPr id="15" name="Slide Number Placeholder 14">
            <a:extLst>
              <a:ext uri="{FF2B5EF4-FFF2-40B4-BE49-F238E27FC236}">
                <a16:creationId xmlns:a16="http://schemas.microsoft.com/office/drawing/2014/main" id="{20ABE00B-E9FC-FF4E-9799-AD40ACC9F998}"/>
              </a:ext>
            </a:extLst>
          </p:cNvPr>
          <p:cNvSpPr>
            <a:spLocks noGrp="1"/>
          </p:cNvSpPr>
          <p:nvPr>
            <p:ph type="sldNum" sz="quarter" idx="12"/>
          </p:nvPr>
        </p:nvSpPr>
        <p:spPr/>
        <p:txBody>
          <a:bodyPr/>
          <a:lstStyle/>
          <a:p>
            <a:fld id="{6D9A7562-078F-0443-99CB-13A7936AC4A7}" type="slidenum">
              <a:rPr lang="en-US" smtClean="0"/>
              <a:t>2</a:t>
            </a:fld>
            <a:endParaRPr lang="en-US"/>
          </a:p>
        </p:txBody>
      </p:sp>
      <p:sp>
        <p:nvSpPr>
          <p:cNvPr id="8" name="Content Placeholder 7">
            <a:extLst>
              <a:ext uri="{FF2B5EF4-FFF2-40B4-BE49-F238E27FC236}">
                <a16:creationId xmlns:a16="http://schemas.microsoft.com/office/drawing/2014/main" id="{6D06949D-7A8C-E29E-7B82-FB85B98570E8}"/>
              </a:ext>
            </a:extLst>
          </p:cNvPr>
          <p:cNvSpPr>
            <a:spLocks noGrp="1"/>
          </p:cNvSpPr>
          <p:nvPr>
            <p:ph idx="14"/>
          </p:nvPr>
        </p:nvSpPr>
        <p:spPr/>
        <p:txBody>
          <a:bodyPr/>
          <a:lstStyle/>
          <a:p>
            <a:r>
              <a:rPr lang="en-US" dirty="0">
                <a:hlinkClick r:id="rId19"/>
              </a:rPr>
              <a:t>Biographical Sketch Common Form</a:t>
            </a:r>
            <a:r>
              <a:rPr lang="en-US" dirty="0"/>
              <a:t> in NIH Forms Directory</a:t>
            </a:r>
          </a:p>
        </p:txBody>
      </p:sp>
      <p:pic>
        <p:nvPicPr>
          <p:cNvPr id="23" name="Content Placeholder 22" descr="Document with solid fill">
            <a:extLst>
              <a:ext uri="{FF2B5EF4-FFF2-40B4-BE49-F238E27FC236}">
                <a16:creationId xmlns:a16="http://schemas.microsoft.com/office/drawing/2014/main" id="{F236E86A-E014-0421-B593-6036AFAB0459}"/>
              </a:ext>
            </a:extLst>
          </p:cNvPr>
          <p:cNvPicPr>
            <a:picLocks noGrp="1" noChangeAspect="1"/>
          </p:cNvPicPr>
          <p:nvPr>
            <p:ph idx="21"/>
          </p:nvPr>
        </p:nvPicPr>
        <p:blipFill>
          <a:blip r:embed="rId20">
            <a:extLst>
              <a:ext uri="{96DAC541-7B7A-43D3-8B79-37D633B846F1}">
                <asvg:svgBlip xmlns:asvg="http://schemas.microsoft.com/office/drawing/2016/SVG/main" r:embed="rId21"/>
              </a:ext>
            </a:extLst>
          </a:blip>
          <a:stretch>
            <a:fillRect/>
          </a:stretch>
        </p:blipFill>
        <p:spPr>
          <a:xfrm>
            <a:off x="824706" y="3678238"/>
            <a:ext cx="517525" cy="517525"/>
          </a:xfrm>
        </p:spPr>
      </p:pic>
    </p:spTree>
    <p:extLst>
      <p:ext uri="{BB962C8B-B14F-4D97-AF65-F5344CB8AC3E}">
        <p14:creationId xmlns:p14="http://schemas.microsoft.com/office/powerpoint/2010/main" val="1277678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4C89AB-B437-7054-B4A3-0D33FAEB555D}"/>
              </a:ext>
            </a:extLst>
          </p:cNvPr>
          <p:cNvSpPr>
            <a:spLocks noGrp="1"/>
          </p:cNvSpPr>
          <p:nvPr>
            <p:ph type="title"/>
          </p:nvPr>
        </p:nvSpPr>
        <p:spPr/>
        <p:txBody>
          <a:bodyPr/>
          <a:lstStyle/>
          <a:p>
            <a:r>
              <a:rPr lang="en-US" dirty="0"/>
              <a:t>UR Resources Available</a:t>
            </a:r>
          </a:p>
        </p:txBody>
      </p:sp>
      <p:sp>
        <p:nvSpPr>
          <p:cNvPr id="7" name="Content Placeholder 6">
            <a:extLst>
              <a:ext uri="{FF2B5EF4-FFF2-40B4-BE49-F238E27FC236}">
                <a16:creationId xmlns:a16="http://schemas.microsoft.com/office/drawing/2014/main" id="{1AC28182-2BEE-E1ED-4A79-3833A92F43E0}"/>
              </a:ext>
            </a:extLst>
          </p:cNvPr>
          <p:cNvSpPr>
            <a:spLocks noGrp="1"/>
          </p:cNvSpPr>
          <p:nvPr>
            <p:ph sz="half" idx="1"/>
          </p:nvPr>
        </p:nvSpPr>
        <p:spPr/>
        <p:txBody>
          <a:bodyPr>
            <a:normAutofit/>
          </a:bodyPr>
          <a:lstStyle/>
          <a:p>
            <a:r>
              <a:rPr lang="en-US" dirty="0"/>
              <a:t>Library Support:</a:t>
            </a:r>
          </a:p>
          <a:p>
            <a:r>
              <a:rPr lang="en-US" dirty="0">
                <a:hlinkClick r:id="rId3"/>
              </a:rPr>
              <a:t>UR Libraries Data Services </a:t>
            </a:r>
            <a:endParaRPr lang="en-US" dirty="0"/>
          </a:p>
          <a:p>
            <a:endParaRPr lang="en-US" dirty="0"/>
          </a:p>
          <a:p>
            <a:r>
              <a:rPr lang="en-US" dirty="0">
                <a:hlinkClick r:id="rId4"/>
              </a:rPr>
              <a:t>Medical Center Support Request</a:t>
            </a:r>
            <a:endParaRPr lang="en-US" dirty="0"/>
          </a:p>
          <a:p>
            <a:r>
              <a:rPr lang="en-US" dirty="0"/>
              <a:t>Or</a:t>
            </a:r>
          </a:p>
          <a:p>
            <a:r>
              <a:rPr lang="en-US" dirty="0"/>
              <a:t>Linda Hasman: </a:t>
            </a:r>
            <a:r>
              <a:rPr lang="en-US" u="sng" dirty="0">
                <a:hlinkClick r:id="rId5"/>
              </a:rPr>
              <a:t>linda_hasman@urmc.rochester.edu</a:t>
            </a:r>
            <a:endParaRPr lang="en-US" dirty="0"/>
          </a:p>
          <a:p>
            <a:endParaRPr lang="en-US" dirty="0"/>
          </a:p>
        </p:txBody>
      </p:sp>
      <p:sp>
        <p:nvSpPr>
          <p:cNvPr id="8" name="Content Placeholder 7">
            <a:extLst>
              <a:ext uri="{FF2B5EF4-FFF2-40B4-BE49-F238E27FC236}">
                <a16:creationId xmlns:a16="http://schemas.microsoft.com/office/drawing/2014/main" id="{2ECA6144-62A8-B4F8-A687-EE3C79424F6F}"/>
              </a:ext>
            </a:extLst>
          </p:cNvPr>
          <p:cNvSpPr>
            <a:spLocks noGrp="1"/>
          </p:cNvSpPr>
          <p:nvPr>
            <p:ph sz="half" idx="2"/>
          </p:nvPr>
        </p:nvSpPr>
        <p:spPr/>
        <p:txBody>
          <a:bodyPr>
            <a:normAutofit/>
          </a:bodyPr>
          <a:lstStyle/>
          <a:p>
            <a:r>
              <a:rPr lang="en-US" dirty="0">
                <a:hlinkClick r:id="rId6"/>
              </a:rPr>
              <a:t>Research Security at the University of Rochester</a:t>
            </a:r>
            <a:endParaRPr lang="en-US" dirty="0"/>
          </a:p>
          <a:p>
            <a:r>
              <a:rPr lang="en-US" dirty="0"/>
              <a:t>Colleagues who submit to NSF</a:t>
            </a:r>
          </a:p>
          <a:p>
            <a:endParaRPr lang="en-US" dirty="0"/>
          </a:p>
        </p:txBody>
      </p:sp>
      <p:sp>
        <p:nvSpPr>
          <p:cNvPr id="5" name="Slide Number Placeholder 4">
            <a:extLst>
              <a:ext uri="{FF2B5EF4-FFF2-40B4-BE49-F238E27FC236}">
                <a16:creationId xmlns:a16="http://schemas.microsoft.com/office/drawing/2014/main" id="{C92703FC-56F7-F53A-F356-D9A3F744E724}"/>
              </a:ext>
            </a:extLst>
          </p:cNvPr>
          <p:cNvSpPr>
            <a:spLocks noGrp="1"/>
          </p:cNvSpPr>
          <p:nvPr>
            <p:ph type="sldNum" sz="quarter" idx="12"/>
          </p:nvPr>
        </p:nvSpPr>
        <p:spPr/>
        <p:txBody>
          <a:bodyPr/>
          <a:lstStyle/>
          <a:p>
            <a:fld id="{6D9A7562-078F-0443-99CB-13A7936AC4A7}" type="slidenum">
              <a:rPr lang="en-US" smtClean="0"/>
              <a:t>3</a:t>
            </a:fld>
            <a:endParaRPr lang="en-US" dirty="0"/>
          </a:p>
        </p:txBody>
      </p:sp>
    </p:spTree>
    <p:extLst>
      <p:ext uri="{BB962C8B-B14F-4D97-AF65-F5344CB8AC3E}">
        <p14:creationId xmlns:p14="http://schemas.microsoft.com/office/powerpoint/2010/main" val="90907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4E718-F52A-F9E9-BD94-BB00707D3495}"/>
              </a:ext>
            </a:extLst>
          </p:cNvPr>
          <p:cNvSpPr>
            <a:spLocks noGrp="1"/>
          </p:cNvSpPr>
          <p:nvPr>
            <p:ph type="title"/>
          </p:nvPr>
        </p:nvSpPr>
        <p:spPr/>
        <p:txBody>
          <a:bodyPr/>
          <a:lstStyle/>
          <a:p>
            <a:r>
              <a:rPr lang="en-US" dirty="0"/>
              <a:t>FAQ Outline</a:t>
            </a:r>
          </a:p>
        </p:txBody>
      </p:sp>
      <p:sp>
        <p:nvSpPr>
          <p:cNvPr id="3" name="Content Placeholder 2">
            <a:extLst>
              <a:ext uri="{FF2B5EF4-FFF2-40B4-BE49-F238E27FC236}">
                <a16:creationId xmlns:a16="http://schemas.microsoft.com/office/drawing/2014/main" id="{A22418CF-B997-A69C-7E65-E2802806FF53}"/>
              </a:ext>
            </a:extLst>
          </p:cNvPr>
          <p:cNvSpPr>
            <a:spLocks noGrp="1"/>
          </p:cNvSpPr>
          <p:nvPr>
            <p:ph idx="1"/>
          </p:nvPr>
        </p:nvSpPr>
        <p:spPr/>
        <p:txBody>
          <a:bodyPr>
            <a:normAutofit/>
          </a:bodyPr>
          <a:lstStyle/>
          <a:p>
            <a:r>
              <a:rPr lang="en-US" dirty="0"/>
              <a:t>Appointment disclosure guidelines</a:t>
            </a:r>
          </a:p>
          <a:p>
            <a:r>
              <a:rPr lang="en-US" dirty="0"/>
              <a:t>Subaward support on CPOS</a:t>
            </a:r>
          </a:p>
          <a:p>
            <a:r>
              <a:rPr lang="en-US" dirty="0"/>
              <a:t>Clinical trial cost estimate on CPOS</a:t>
            </a:r>
          </a:p>
          <a:p>
            <a:r>
              <a:rPr lang="en-US" dirty="0"/>
              <a:t>Faculty requests to ORPA to review forms</a:t>
            </a:r>
          </a:p>
          <a:p>
            <a:r>
              <a:rPr lang="en-US" dirty="0"/>
              <a:t>Credential/Account trouble – </a:t>
            </a:r>
            <a:r>
              <a:rPr lang="en-US" dirty="0" err="1"/>
              <a:t>SciENcv</a:t>
            </a:r>
            <a:r>
              <a:rPr lang="en-US" dirty="0"/>
              <a:t>/</a:t>
            </a:r>
            <a:r>
              <a:rPr lang="en-US" dirty="0" err="1"/>
              <a:t>MyNcbi</a:t>
            </a:r>
            <a:r>
              <a:rPr lang="en-US" dirty="0"/>
              <a:t>/eRA Commons/ORCID</a:t>
            </a:r>
          </a:p>
          <a:p>
            <a:r>
              <a:rPr lang="en-US" dirty="0"/>
              <a:t>Contributions to Science references</a:t>
            </a:r>
          </a:p>
          <a:p>
            <a:r>
              <a:rPr lang="en-US" dirty="0"/>
              <a:t>“Current” flag in </a:t>
            </a:r>
            <a:r>
              <a:rPr lang="en-US" dirty="0" err="1"/>
              <a:t>biosketch</a:t>
            </a:r>
            <a:r>
              <a:rPr lang="en-US" dirty="0"/>
              <a:t> positions</a:t>
            </a:r>
          </a:p>
          <a:p>
            <a:r>
              <a:rPr lang="en-US" sz="2000" dirty="0"/>
              <a:t>Disclaimer: this is an evolving topic - all answers reflect our current understanding as of today and are subject to change, some questions may need further research</a:t>
            </a:r>
          </a:p>
          <a:p>
            <a:endParaRPr lang="en-US" dirty="0"/>
          </a:p>
        </p:txBody>
      </p:sp>
      <p:sp>
        <p:nvSpPr>
          <p:cNvPr id="4" name="Slide Number Placeholder 3">
            <a:extLst>
              <a:ext uri="{FF2B5EF4-FFF2-40B4-BE49-F238E27FC236}">
                <a16:creationId xmlns:a16="http://schemas.microsoft.com/office/drawing/2014/main" id="{C84F15A6-99CE-FE08-F10A-8CE194F9E5A8}"/>
              </a:ext>
            </a:extLst>
          </p:cNvPr>
          <p:cNvSpPr>
            <a:spLocks noGrp="1"/>
          </p:cNvSpPr>
          <p:nvPr>
            <p:ph type="sldNum" sz="quarter" idx="12"/>
          </p:nvPr>
        </p:nvSpPr>
        <p:spPr/>
        <p:txBody>
          <a:bodyPr/>
          <a:lstStyle/>
          <a:p>
            <a:fld id="{6D9A7562-078F-0443-99CB-13A7936AC4A7}" type="slidenum">
              <a:rPr lang="en-US" smtClean="0"/>
              <a:t>4</a:t>
            </a:fld>
            <a:endParaRPr lang="en-US" dirty="0"/>
          </a:p>
        </p:txBody>
      </p:sp>
    </p:spTree>
    <p:extLst>
      <p:ext uri="{BB962C8B-B14F-4D97-AF65-F5344CB8AC3E}">
        <p14:creationId xmlns:p14="http://schemas.microsoft.com/office/powerpoint/2010/main" val="790073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1B4F8-ECED-4419-E1F1-CA468091351F}"/>
              </a:ext>
            </a:extLst>
          </p:cNvPr>
          <p:cNvSpPr>
            <a:spLocks noGrp="1"/>
          </p:cNvSpPr>
          <p:nvPr>
            <p:ph type="title"/>
          </p:nvPr>
        </p:nvSpPr>
        <p:spPr/>
        <p:txBody>
          <a:bodyPr/>
          <a:lstStyle/>
          <a:p>
            <a:r>
              <a:rPr lang="en-US" dirty="0"/>
              <a:t>Appointment disclosure guidelines – </a:t>
            </a:r>
            <a:r>
              <a:rPr lang="en-US" dirty="0">
                <a:hlinkClick r:id="rId2"/>
              </a:rPr>
              <a:t>NIH FAQ</a:t>
            </a:r>
            <a:endParaRPr lang="en-US" dirty="0"/>
          </a:p>
        </p:txBody>
      </p:sp>
      <p:sp>
        <p:nvSpPr>
          <p:cNvPr id="3" name="Content Placeholder 2">
            <a:extLst>
              <a:ext uri="{FF2B5EF4-FFF2-40B4-BE49-F238E27FC236}">
                <a16:creationId xmlns:a16="http://schemas.microsoft.com/office/drawing/2014/main" id="{40B92D87-BD78-DFC1-EF36-E54CA912B32F}"/>
              </a:ext>
            </a:extLst>
          </p:cNvPr>
          <p:cNvSpPr>
            <a:spLocks noGrp="1"/>
          </p:cNvSpPr>
          <p:nvPr>
            <p:ph idx="1"/>
          </p:nvPr>
        </p:nvSpPr>
        <p:spPr>
          <a:xfrm>
            <a:off x="453275" y="1674414"/>
            <a:ext cx="10515600" cy="4192985"/>
          </a:xfrm>
        </p:spPr>
        <p:txBody>
          <a:bodyPr>
            <a:normAutofit fontScale="92500" lnSpcReduction="10000"/>
          </a:bodyPr>
          <a:lstStyle/>
          <a:p>
            <a:r>
              <a:rPr lang="en-US" dirty="0"/>
              <a:t>Professional appointments: formal appointments outside of one's primary place of employment that are due to one's professional expertise and generally temporary in nature, including but not limited to:</a:t>
            </a:r>
          </a:p>
          <a:p>
            <a:pPr lvl="1"/>
            <a:r>
              <a:rPr lang="en-US" dirty="0"/>
              <a:t>Editorial service for journals</a:t>
            </a:r>
          </a:p>
          <a:p>
            <a:pPr lvl="1"/>
            <a:r>
              <a:rPr lang="en-US" dirty="0"/>
              <a:t>Serving on municipal, state, or federal advisory boards</a:t>
            </a:r>
          </a:p>
          <a:p>
            <a:pPr lvl="1"/>
            <a:r>
              <a:rPr lang="en-US" dirty="0"/>
              <a:t>Holding offices in professional societies</a:t>
            </a:r>
          </a:p>
          <a:p>
            <a:r>
              <a:rPr lang="en-US" dirty="0"/>
              <a:t>Report on all professional appointments that have been active in the last three years</a:t>
            </a:r>
          </a:p>
          <a:p>
            <a:pPr lvl="1"/>
            <a:r>
              <a:rPr lang="en-US" dirty="0"/>
              <a:t>Older professional appointments are not required, but may be included if relevant to the specific application</a:t>
            </a:r>
          </a:p>
          <a:p>
            <a:r>
              <a:rPr lang="en-US" dirty="0"/>
              <a:t>Other types of appointments that are typically with one's primary place of employment (i.e., academic and institutional appointments), must be listed for a period that covers the duration of one's professional career</a:t>
            </a:r>
          </a:p>
          <a:p>
            <a:pPr lvl="1"/>
            <a:r>
              <a:rPr lang="en-US" dirty="0"/>
              <a:t>All professional appointments at a primary place of employment, not just at UR</a:t>
            </a:r>
          </a:p>
        </p:txBody>
      </p:sp>
      <p:sp>
        <p:nvSpPr>
          <p:cNvPr id="4" name="Slide Number Placeholder 3">
            <a:extLst>
              <a:ext uri="{FF2B5EF4-FFF2-40B4-BE49-F238E27FC236}">
                <a16:creationId xmlns:a16="http://schemas.microsoft.com/office/drawing/2014/main" id="{6073CB37-EE0B-BC14-90FA-B61F2952EAD2}"/>
              </a:ext>
            </a:extLst>
          </p:cNvPr>
          <p:cNvSpPr>
            <a:spLocks noGrp="1"/>
          </p:cNvSpPr>
          <p:nvPr>
            <p:ph type="sldNum" sz="quarter" idx="12"/>
          </p:nvPr>
        </p:nvSpPr>
        <p:spPr/>
        <p:txBody>
          <a:bodyPr/>
          <a:lstStyle/>
          <a:p>
            <a:fld id="{6D9A7562-078F-0443-99CB-13A7936AC4A7}" type="slidenum">
              <a:rPr lang="en-US" smtClean="0"/>
              <a:t>5</a:t>
            </a:fld>
            <a:endParaRPr lang="en-US" dirty="0"/>
          </a:p>
        </p:txBody>
      </p:sp>
    </p:spTree>
    <p:extLst>
      <p:ext uri="{BB962C8B-B14F-4D97-AF65-F5344CB8AC3E}">
        <p14:creationId xmlns:p14="http://schemas.microsoft.com/office/powerpoint/2010/main" val="1809077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88E7-56F1-6BA2-4F4D-8FF69B2E7BCC}"/>
              </a:ext>
            </a:extLst>
          </p:cNvPr>
          <p:cNvSpPr>
            <a:spLocks noGrp="1"/>
          </p:cNvSpPr>
          <p:nvPr>
            <p:ph type="title"/>
          </p:nvPr>
        </p:nvSpPr>
        <p:spPr/>
        <p:txBody>
          <a:bodyPr/>
          <a:lstStyle/>
          <a:p>
            <a:r>
              <a:rPr lang="en-US" dirty="0"/>
              <a:t>Subaward/Multi-Project Support on CPOS</a:t>
            </a:r>
          </a:p>
        </p:txBody>
      </p:sp>
      <p:sp>
        <p:nvSpPr>
          <p:cNvPr id="5" name="Content Placeholder 4">
            <a:extLst>
              <a:ext uri="{FF2B5EF4-FFF2-40B4-BE49-F238E27FC236}">
                <a16:creationId xmlns:a16="http://schemas.microsoft.com/office/drawing/2014/main" id="{E2C4A44B-4F68-434A-5497-6101905F2254}"/>
              </a:ext>
            </a:extLst>
          </p:cNvPr>
          <p:cNvSpPr>
            <a:spLocks noGrp="1"/>
          </p:cNvSpPr>
          <p:nvPr>
            <p:ph sz="half" idx="1"/>
          </p:nvPr>
        </p:nvSpPr>
        <p:spPr>
          <a:xfrm>
            <a:off x="453274" y="1676341"/>
            <a:ext cx="10515599" cy="1752659"/>
          </a:xfrm>
        </p:spPr>
        <p:txBody>
          <a:bodyPr>
            <a:normAutofit/>
          </a:bodyPr>
          <a:lstStyle/>
          <a:p>
            <a:r>
              <a:rPr lang="en-US" dirty="0"/>
              <a:t>Overall project:</a:t>
            </a:r>
          </a:p>
          <a:p>
            <a:pPr lvl="1"/>
            <a:r>
              <a:rPr lang="en-US" dirty="0"/>
              <a:t>Proposal/active project award number</a:t>
            </a:r>
          </a:p>
          <a:p>
            <a:pPr lvl="1"/>
            <a:r>
              <a:rPr lang="en-US" dirty="0"/>
              <a:t>Source of Support</a:t>
            </a:r>
          </a:p>
          <a:p>
            <a:r>
              <a:rPr lang="en-US" dirty="0"/>
              <a:t>All other information for the faculty member’s piece only</a:t>
            </a:r>
          </a:p>
        </p:txBody>
      </p:sp>
      <p:pic>
        <p:nvPicPr>
          <p:cNvPr id="8" name="Content Placeholder 7" descr="A close-up of a sign&#10;&#10;AI-generated content may be incorrect.">
            <a:extLst>
              <a:ext uri="{FF2B5EF4-FFF2-40B4-BE49-F238E27FC236}">
                <a16:creationId xmlns:a16="http://schemas.microsoft.com/office/drawing/2014/main" id="{B335250E-C2A9-43A7-21C8-763E744926C3}"/>
              </a:ext>
            </a:extLst>
          </p:cNvPr>
          <p:cNvPicPr>
            <a:picLocks noGrp="1" noChangeAspect="1"/>
          </p:cNvPicPr>
          <p:nvPr>
            <p:ph sz="half" idx="2"/>
          </p:nvPr>
        </p:nvPicPr>
        <p:blipFill>
          <a:blip r:embed="rId2"/>
          <a:stretch>
            <a:fillRect/>
          </a:stretch>
        </p:blipFill>
        <p:spPr>
          <a:xfrm>
            <a:off x="622083" y="4152025"/>
            <a:ext cx="10359068" cy="1524875"/>
          </a:xfrm>
        </p:spPr>
      </p:pic>
      <p:sp>
        <p:nvSpPr>
          <p:cNvPr id="4" name="Slide Number Placeholder 3">
            <a:extLst>
              <a:ext uri="{FF2B5EF4-FFF2-40B4-BE49-F238E27FC236}">
                <a16:creationId xmlns:a16="http://schemas.microsoft.com/office/drawing/2014/main" id="{276C7B7F-3E83-FF65-DD92-79776D0EF251}"/>
              </a:ext>
            </a:extLst>
          </p:cNvPr>
          <p:cNvSpPr>
            <a:spLocks noGrp="1"/>
          </p:cNvSpPr>
          <p:nvPr>
            <p:ph type="sldNum" sz="quarter" idx="12"/>
          </p:nvPr>
        </p:nvSpPr>
        <p:spPr/>
        <p:txBody>
          <a:bodyPr/>
          <a:lstStyle/>
          <a:p>
            <a:fld id="{6D9A7562-078F-0443-99CB-13A7936AC4A7}" type="slidenum">
              <a:rPr lang="en-US" smtClean="0"/>
              <a:t>6</a:t>
            </a:fld>
            <a:endParaRPr lang="en-US" dirty="0"/>
          </a:p>
        </p:txBody>
      </p:sp>
    </p:spTree>
    <p:extLst>
      <p:ext uri="{BB962C8B-B14F-4D97-AF65-F5344CB8AC3E}">
        <p14:creationId xmlns:p14="http://schemas.microsoft.com/office/powerpoint/2010/main" val="315844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E0123-DB7F-F318-8B33-5E460F74DE5D}"/>
              </a:ext>
            </a:extLst>
          </p:cNvPr>
          <p:cNvSpPr>
            <a:spLocks noGrp="1"/>
          </p:cNvSpPr>
          <p:nvPr>
            <p:ph type="title"/>
          </p:nvPr>
        </p:nvSpPr>
        <p:spPr/>
        <p:txBody>
          <a:bodyPr/>
          <a:lstStyle/>
          <a:p>
            <a:r>
              <a:rPr lang="en-US" dirty="0"/>
              <a:t>Clinical trial cost estimate on CPOS</a:t>
            </a:r>
          </a:p>
        </p:txBody>
      </p:sp>
      <p:sp>
        <p:nvSpPr>
          <p:cNvPr id="3" name="Content Placeholder 2">
            <a:extLst>
              <a:ext uri="{FF2B5EF4-FFF2-40B4-BE49-F238E27FC236}">
                <a16:creationId xmlns:a16="http://schemas.microsoft.com/office/drawing/2014/main" id="{F89175FE-4DEC-5EB4-F6B0-E403F6C822A3}"/>
              </a:ext>
            </a:extLst>
          </p:cNvPr>
          <p:cNvSpPr>
            <a:spLocks noGrp="1"/>
          </p:cNvSpPr>
          <p:nvPr>
            <p:ph idx="1"/>
          </p:nvPr>
        </p:nvSpPr>
        <p:spPr/>
        <p:txBody>
          <a:bodyPr/>
          <a:lstStyle/>
          <a:p>
            <a:r>
              <a:rPr lang="en-US" dirty="0"/>
              <a:t>Use enrollment target and budget to estimate total support</a:t>
            </a:r>
          </a:p>
        </p:txBody>
      </p:sp>
      <p:sp>
        <p:nvSpPr>
          <p:cNvPr id="4" name="Slide Number Placeholder 3">
            <a:extLst>
              <a:ext uri="{FF2B5EF4-FFF2-40B4-BE49-F238E27FC236}">
                <a16:creationId xmlns:a16="http://schemas.microsoft.com/office/drawing/2014/main" id="{C299DF10-4692-2001-B744-620406307EB7}"/>
              </a:ext>
            </a:extLst>
          </p:cNvPr>
          <p:cNvSpPr>
            <a:spLocks noGrp="1"/>
          </p:cNvSpPr>
          <p:nvPr>
            <p:ph type="sldNum" sz="quarter" idx="12"/>
          </p:nvPr>
        </p:nvSpPr>
        <p:spPr/>
        <p:txBody>
          <a:bodyPr/>
          <a:lstStyle/>
          <a:p>
            <a:fld id="{6D9A7562-078F-0443-99CB-13A7936AC4A7}" type="slidenum">
              <a:rPr lang="en-US" smtClean="0"/>
              <a:t>7</a:t>
            </a:fld>
            <a:endParaRPr lang="en-US" dirty="0"/>
          </a:p>
        </p:txBody>
      </p:sp>
    </p:spTree>
    <p:extLst>
      <p:ext uri="{BB962C8B-B14F-4D97-AF65-F5344CB8AC3E}">
        <p14:creationId xmlns:p14="http://schemas.microsoft.com/office/powerpoint/2010/main" val="70514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6FC8C-B5D9-9079-72ED-BC6C41A03FEE}"/>
              </a:ext>
            </a:extLst>
          </p:cNvPr>
          <p:cNvSpPr>
            <a:spLocks noGrp="1"/>
          </p:cNvSpPr>
          <p:nvPr>
            <p:ph type="title"/>
          </p:nvPr>
        </p:nvSpPr>
        <p:spPr/>
        <p:txBody>
          <a:bodyPr/>
          <a:lstStyle/>
          <a:p>
            <a:r>
              <a:rPr lang="en-US" dirty="0"/>
              <a:t>Faculty requests to ORPA to review forms</a:t>
            </a:r>
          </a:p>
        </p:txBody>
      </p:sp>
      <p:sp>
        <p:nvSpPr>
          <p:cNvPr id="3" name="Content Placeholder 2">
            <a:extLst>
              <a:ext uri="{FF2B5EF4-FFF2-40B4-BE49-F238E27FC236}">
                <a16:creationId xmlns:a16="http://schemas.microsoft.com/office/drawing/2014/main" id="{8D90E56A-62DE-0C13-9CE5-9DE96695F27B}"/>
              </a:ext>
            </a:extLst>
          </p:cNvPr>
          <p:cNvSpPr>
            <a:spLocks noGrp="1"/>
          </p:cNvSpPr>
          <p:nvPr>
            <p:ph idx="1"/>
          </p:nvPr>
        </p:nvSpPr>
        <p:spPr/>
        <p:txBody>
          <a:bodyPr/>
          <a:lstStyle/>
          <a:p>
            <a:r>
              <a:rPr lang="en-US" dirty="0"/>
              <a:t>ORPA is available to receive and field specific questions that come up during form preparation, but not to review completed forms prior to application routing</a:t>
            </a:r>
          </a:p>
          <a:p>
            <a:r>
              <a:rPr lang="en-US" dirty="0"/>
              <a:t>ORPA will review included attachments for formatting during application review</a:t>
            </a:r>
          </a:p>
          <a:p>
            <a:r>
              <a:rPr lang="en-US" dirty="0"/>
              <a:t>Reminder - faculty are ultimately responsible for all attachments’ compliance with instructions within applications</a:t>
            </a:r>
          </a:p>
        </p:txBody>
      </p:sp>
      <p:sp>
        <p:nvSpPr>
          <p:cNvPr id="4" name="Slide Number Placeholder 3">
            <a:extLst>
              <a:ext uri="{FF2B5EF4-FFF2-40B4-BE49-F238E27FC236}">
                <a16:creationId xmlns:a16="http://schemas.microsoft.com/office/drawing/2014/main" id="{7155957F-0985-BB54-54F6-B475CBC592CB}"/>
              </a:ext>
            </a:extLst>
          </p:cNvPr>
          <p:cNvSpPr>
            <a:spLocks noGrp="1"/>
          </p:cNvSpPr>
          <p:nvPr>
            <p:ph type="sldNum" sz="quarter" idx="12"/>
          </p:nvPr>
        </p:nvSpPr>
        <p:spPr/>
        <p:txBody>
          <a:bodyPr/>
          <a:lstStyle/>
          <a:p>
            <a:fld id="{6D9A7562-078F-0443-99CB-13A7936AC4A7}" type="slidenum">
              <a:rPr lang="en-US" smtClean="0"/>
              <a:t>8</a:t>
            </a:fld>
            <a:endParaRPr lang="en-US" dirty="0"/>
          </a:p>
        </p:txBody>
      </p:sp>
    </p:spTree>
    <p:extLst>
      <p:ext uri="{BB962C8B-B14F-4D97-AF65-F5344CB8AC3E}">
        <p14:creationId xmlns:p14="http://schemas.microsoft.com/office/powerpoint/2010/main" val="203009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74859-BF8E-906B-6809-0D03524787F8}"/>
              </a:ext>
            </a:extLst>
          </p:cNvPr>
          <p:cNvSpPr>
            <a:spLocks noGrp="1"/>
          </p:cNvSpPr>
          <p:nvPr>
            <p:ph type="title"/>
          </p:nvPr>
        </p:nvSpPr>
        <p:spPr/>
        <p:txBody>
          <a:bodyPr/>
          <a:lstStyle/>
          <a:p>
            <a:r>
              <a:rPr lang="en-US" dirty="0"/>
              <a:t>Credential/Account Linking Issues</a:t>
            </a:r>
          </a:p>
        </p:txBody>
      </p:sp>
      <p:sp>
        <p:nvSpPr>
          <p:cNvPr id="3" name="Content Placeholder 2">
            <a:extLst>
              <a:ext uri="{FF2B5EF4-FFF2-40B4-BE49-F238E27FC236}">
                <a16:creationId xmlns:a16="http://schemas.microsoft.com/office/drawing/2014/main" id="{E86CC1EA-77DE-B1EA-C5BB-C940DFFCC20E}"/>
              </a:ext>
            </a:extLst>
          </p:cNvPr>
          <p:cNvSpPr>
            <a:spLocks noGrp="1"/>
          </p:cNvSpPr>
          <p:nvPr>
            <p:ph idx="1"/>
          </p:nvPr>
        </p:nvSpPr>
        <p:spPr/>
        <p:txBody>
          <a:bodyPr/>
          <a:lstStyle/>
          <a:p>
            <a:r>
              <a:rPr lang="en-US" dirty="0"/>
              <a:t>ORCID ID needs to be linked with </a:t>
            </a:r>
            <a:r>
              <a:rPr lang="en-US" i="1" dirty="0"/>
              <a:t>both</a:t>
            </a:r>
            <a:r>
              <a:rPr lang="en-US" dirty="0"/>
              <a:t> eRA Commons and </a:t>
            </a:r>
            <a:r>
              <a:rPr lang="en-US" dirty="0" err="1"/>
              <a:t>SciENcv</a:t>
            </a:r>
            <a:r>
              <a:rPr lang="en-US" dirty="0"/>
              <a:t>, by the faculty member (cannot be delegated)</a:t>
            </a:r>
          </a:p>
          <a:p>
            <a:r>
              <a:rPr lang="en-US" dirty="0"/>
              <a:t>Pick ONE login method and stick with it forever</a:t>
            </a:r>
          </a:p>
          <a:p>
            <a:pPr lvl="1"/>
            <a:r>
              <a:rPr lang="en-US" dirty="0"/>
              <a:t>Documents in </a:t>
            </a:r>
            <a:r>
              <a:rPr lang="en-US" dirty="0" err="1"/>
              <a:t>SciENcv</a:t>
            </a:r>
            <a:r>
              <a:rPr lang="en-US" dirty="0"/>
              <a:t> are linked to the login method</a:t>
            </a:r>
          </a:p>
          <a:p>
            <a:r>
              <a:rPr lang="en-US" dirty="0"/>
              <a:t>Possibility that the faculty member has a previous </a:t>
            </a:r>
            <a:r>
              <a:rPr lang="en-US" dirty="0" err="1"/>
              <a:t>MyNCBI</a:t>
            </a:r>
            <a:r>
              <a:rPr lang="en-US" dirty="0"/>
              <a:t> account already linked to ORCID ID</a:t>
            </a:r>
          </a:p>
          <a:p>
            <a:pPr lvl="1"/>
            <a:r>
              <a:rPr lang="en-US" dirty="0" err="1"/>
              <a:t>SciENcv</a:t>
            </a:r>
            <a:r>
              <a:rPr lang="en-US" dirty="0"/>
              <a:t> Helpdesk: </a:t>
            </a:r>
            <a:r>
              <a:rPr lang="en-US" dirty="0">
                <a:hlinkClick r:id="rId2"/>
              </a:rPr>
              <a:t>nlmsciencv@mail.nih.gov</a:t>
            </a:r>
            <a:r>
              <a:rPr lang="en-US" dirty="0"/>
              <a:t> </a:t>
            </a:r>
          </a:p>
        </p:txBody>
      </p:sp>
      <p:sp>
        <p:nvSpPr>
          <p:cNvPr id="4" name="Slide Number Placeholder 3">
            <a:extLst>
              <a:ext uri="{FF2B5EF4-FFF2-40B4-BE49-F238E27FC236}">
                <a16:creationId xmlns:a16="http://schemas.microsoft.com/office/drawing/2014/main" id="{05ED184F-6FE2-78EA-2FE1-A668D6DB53BD}"/>
              </a:ext>
            </a:extLst>
          </p:cNvPr>
          <p:cNvSpPr>
            <a:spLocks noGrp="1"/>
          </p:cNvSpPr>
          <p:nvPr>
            <p:ph type="sldNum" sz="quarter" idx="12"/>
          </p:nvPr>
        </p:nvSpPr>
        <p:spPr/>
        <p:txBody>
          <a:bodyPr/>
          <a:lstStyle/>
          <a:p>
            <a:fld id="{6D9A7562-078F-0443-99CB-13A7936AC4A7}" type="slidenum">
              <a:rPr lang="en-US" smtClean="0"/>
              <a:t>9</a:t>
            </a:fld>
            <a:endParaRPr lang="en-US" dirty="0"/>
          </a:p>
        </p:txBody>
      </p:sp>
    </p:spTree>
    <p:extLst>
      <p:ext uri="{BB962C8B-B14F-4D97-AF65-F5344CB8AC3E}">
        <p14:creationId xmlns:p14="http://schemas.microsoft.com/office/powerpoint/2010/main" val="38686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4e17f4-cf11-4ce2-b3ef-5de76bf4ce41}" enabled="0" method="" siteId="{374e17f4-cf11-4ce2-b3ef-5de76bf4ce41}" removed="1"/>
</clbl:labelList>
</file>

<file path=docProps/app.xml><?xml version="1.0" encoding="utf-8"?>
<Properties xmlns="http://schemas.openxmlformats.org/officeDocument/2006/extended-properties" xmlns:vt="http://schemas.openxmlformats.org/officeDocument/2006/docPropsVTypes">
  <Template/>
  <TotalTime>1894</TotalTime>
  <Words>1078</Words>
  <Application>Microsoft Office PowerPoint</Application>
  <PresentationFormat>Widescreen</PresentationFormat>
  <Paragraphs>160</Paragraphs>
  <Slides>16</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Georgia</vt:lpstr>
      <vt:lpstr>Wingdings</vt:lpstr>
      <vt:lpstr>Office Theme</vt:lpstr>
      <vt:lpstr>NIH Common Forms FAQs</vt:lpstr>
      <vt:lpstr>Helpful External Links</vt:lpstr>
      <vt:lpstr>UR Resources Available</vt:lpstr>
      <vt:lpstr>FAQ Outline</vt:lpstr>
      <vt:lpstr>Appointment disclosure guidelines – NIH FAQ</vt:lpstr>
      <vt:lpstr>Subaward/Multi-Project Support on CPOS</vt:lpstr>
      <vt:lpstr>Clinical trial cost estimate on CPOS</vt:lpstr>
      <vt:lpstr>Faculty requests to ORPA to review forms</vt:lpstr>
      <vt:lpstr>Credential/Account Linking Issues</vt:lpstr>
      <vt:lpstr>Contributions to Science references</vt:lpstr>
      <vt:lpstr>Current flag in Biosketch positions</vt:lpstr>
      <vt:lpstr>Biosketch (and Biosketch Supplement)</vt:lpstr>
      <vt:lpstr>Significant Changes to Biosketch</vt:lpstr>
      <vt:lpstr>Current and Pending (Other) Support</vt:lpstr>
      <vt:lpstr>REMINDER</vt:lpstr>
      <vt:lpstr>PowerPoint Presentation</vt:lpstr>
    </vt:vector>
  </TitlesOfParts>
  <Manager/>
  <Company>University of Rochester</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Billotti, Emily (ORPA)</dc:creator>
  <cp:keywords>University of Rochester</cp:keywords>
  <dc:description/>
  <cp:lastModifiedBy>Billotti, Emily (ORPA)</cp:lastModifiedBy>
  <cp:revision>25</cp:revision>
  <dcterms:created xsi:type="dcterms:W3CDTF">2025-09-12T14:34:27Z</dcterms:created>
  <dcterms:modified xsi:type="dcterms:W3CDTF">2026-01-27T16:27:16Z</dcterms:modified>
  <cp:category/>
</cp:coreProperties>
</file>