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4"/>
    <p:sldMasterId id="2147484370" r:id="rId5"/>
    <p:sldMasterId id="2147484384" r:id="rId6"/>
    <p:sldMasterId id="2147484398" r:id="rId7"/>
  </p:sldMasterIdLst>
  <p:notesMasterIdLst>
    <p:notesMasterId r:id="rId15"/>
  </p:notesMasterIdLst>
  <p:sldIdLst>
    <p:sldId id="420" r:id="rId8"/>
    <p:sldId id="745" r:id="rId9"/>
    <p:sldId id="744" r:id="rId10"/>
    <p:sldId id="750" r:id="rId11"/>
    <p:sldId id="773" r:id="rId12"/>
    <p:sldId id="751" r:id="rId13"/>
    <p:sldId id="752" r:id="rId14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7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01638" indent="55563" algn="l" rtl="0" eaLnBrk="0" fontAlgn="base" hangingPunct="0">
      <a:spcBef>
        <a:spcPct val="0"/>
      </a:spcBef>
      <a:spcAft>
        <a:spcPct val="0"/>
      </a:spcAft>
      <a:defRPr sz="7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803275" indent="111125" algn="l" rtl="0" eaLnBrk="0" fontAlgn="base" hangingPunct="0">
      <a:spcBef>
        <a:spcPct val="0"/>
      </a:spcBef>
      <a:spcAft>
        <a:spcPct val="0"/>
      </a:spcAft>
      <a:defRPr sz="7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206500" indent="165100" algn="l" rtl="0" eaLnBrk="0" fontAlgn="base" hangingPunct="0">
      <a:spcBef>
        <a:spcPct val="0"/>
      </a:spcBef>
      <a:spcAft>
        <a:spcPct val="0"/>
      </a:spcAft>
      <a:defRPr sz="7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608138" indent="220663" algn="l" rtl="0" eaLnBrk="0" fontAlgn="base" hangingPunct="0">
      <a:spcBef>
        <a:spcPct val="0"/>
      </a:spcBef>
      <a:spcAft>
        <a:spcPct val="0"/>
      </a:spcAft>
      <a:defRPr sz="7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7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7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7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7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D69A2E-EEE6-83CE-6712-FED6228E9796}" name="Green, Jeremiah R" initials="GR" userId="S::jeremiah_green@urmc.rochester.edu::746da00f-1eec-4ce5-b0bb-ed42299852af" providerId="AD"/>
  <p188:author id="{1EEEB341-C58A-01B6-A96D-25F03D91081C}" name="Gan, Margaret" initials="GM" userId="S::Margaret_Gan@URMC.Rochester.edu::dfdc284e-7580-4a19-ba45-70ce6d55dc49" providerId="AD"/>
  <p188:author id="{6AAF934A-5589-C6B0-BE4A-B6CBC5B385EA}" name="Tabone, Nora" initials="TN" userId="S::nora_tabone@urmc.rochester.edu::3427fa65-88bb-4b88-8de5-af762b1f3520" providerId="AD"/>
  <p188:author id="{5FE35D8A-614E-0109-888D-DB791D9B224D}" name="Gan, Margaret" initials="GM" userId="Gan, Margaret" providerId="None"/>
  <p188:author id="{22B3688E-62E0-6642-F63C-9CAC1479C815}" name="Rivera, Kate" initials="RK" userId="S::kate_rivera@urmc.rochester.edu::af95950c-1d94-4e4c-a0ea-d89b4b692c0a" providerId="AD"/>
  <p188:author id="{07E054E8-5DE7-DC21-10D9-F75D90EC12FB}" name="Gan, Margaret" initials="GM" userId="S::margaret_gan@urmc.rochester.edu::dfdc284e-7580-4a19-ba45-70ce6d55dc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1457"/>
    <a:srgbClr val="666867"/>
    <a:srgbClr val="408F4F"/>
    <a:srgbClr val="EC9741"/>
    <a:srgbClr val="265933"/>
    <a:srgbClr val="BACFE6"/>
    <a:srgbClr val="A0BDDC"/>
    <a:srgbClr val="FF33CC"/>
    <a:srgbClr val="101010"/>
    <a:srgbClr val="4F22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70DE53-62C9-419D-8B69-BA7B9B975EE5}" v="11" dt="2023-03-25T23:44:38.2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n, Margaret" userId="dfdc284e-7580-4a19-ba45-70ce6d55dc49" providerId="ADAL" clId="{8770DE53-62C9-419D-8B69-BA7B9B975EE5}"/>
    <pc:docChg chg="custSel modSld">
      <pc:chgData name="Gan, Margaret" userId="dfdc284e-7580-4a19-ba45-70ce6d55dc49" providerId="ADAL" clId="{8770DE53-62C9-419D-8B69-BA7B9B975EE5}" dt="2023-03-28T16:44:25.468" v="332" actId="207"/>
      <pc:docMkLst>
        <pc:docMk/>
      </pc:docMkLst>
      <pc:sldChg chg="modSp mod">
        <pc:chgData name="Gan, Margaret" userId="dfdc284e-7580-4a19-ba45-70ce6d55dc49" providerId="ADAL" clId="{8770DE53-62C9-419D-8B69-BA7B9B975EE5}" dt="2023-02-27T19:25:06.072" v="39" actId="6549"/>
        <pc:sldMkLst>
          <pc:docMk/>
          <pc:sldMk cId="3061706445" sldId="420"/>
        </pc:sldMkLst>
        <pc:spChg chg="mod">
          <ac:chgData name="Gan, Margaret" userId="dfdc284e-7580-4a19-ba45-70ce6d55dc49" providerId="ADAL" clId="{8770DE53-62C9-419D-8B69-BA7B9B975EE5}" dt="2023-02-27T19:25:06.072" v="39" actId="6549"/>
          <ac:spMkLst>
            <pc:docMk/>
            <pc:sldMk cId="3061706445" sldId="420"/>
            <ac:spMk id="4" creationId="{ABE86C99-4C0F-4730-A93D-D989781C37DC}"/>
          </ac:spMkLst>
        </pc:spChg>
      </pc:sldChg>
      <pc:sldChg chg="addSp modSp mod">
        <pc:chgData name="Gan, Margaret" userId="dfdc284e-7580-4a19-ba45-70ce6d55dc49" providerId="ADAL" clId="{8770DE53-62C9-419D-8B69-BA7B9B975EE5}" dt="2023-03-28T16:07:54.680" v="329" actId="6549"/>
        <pc:sldMkLst>
          <pc:docMk/>
          <pc:sldMk cId="2093644990" sldId="744"/>
        </pc:sldMkLst>
        <pc:spChg chg="mod">
          <ac:chgData name="Gan, Margaret" userId="dfdc284e-7580-4a19-ba45-70ce6d55dc49" providerId="ADAL" clId="{8770DE53-62C9-419D-8B69-BA7B9B975EE5}" dt="2023-03-28T16:07:54.680" v="329" actId="6549"/>
          <ac:spMkLst>
            <pc:docMk/>
            <pc:sldMk cId="2093644990" sldId="744"/>
            <ac:spMk id="3" creationId="{013F2C09-7780-7490-EAD4-6F315621B61A}"/>
          </ac:spMkLst>
        </pc:spChg>
        <pc:spChg chg="mod">
          <ac:chgData name="Gan, Margaret" userId="dfdc284e-7580-4a19-ba45-70ce6d55dc49" providerId="ADAL" clId="{8770DE53-62C9-419D-8B69-BA7B9B975EE5}" dt="2023-03-07T17:23:21.821" v="79" actId="164"/>
          <ac:spMkLst>
            <pc:docMk/>
            <pc:sldMk cId="2093644990" sldId="744"/>
            <ac:spMk id="6" creationId="{7470A75B-5AE1-A11E-A372-C36E2088E04A}"/>
          </ac:spMkLst>
        </pc:spChg>
        <pc:spChg chg="mod">
          <ac:chgData name="Gan, Margaret" userId="dfdc284e-7580-4a19-ba45-70ce6d55dc49" providerId="ADAL" clId="{8770DE53-62C9-419D-8B69-BA7B9B975EE5}" dt="2023-03-07T17:23:08.919" v="78" actId="164"/>
          <ac:spMkLst>
            <pc:docMk/>
            <pc:sldMk cId="2093644990" sldId="744"/>
            <ac:spMk id="11" creationId="{A0CDCAA4-A783-3B2A-BA10-E9E5A22EFAC8}"/>
          </ac:spMkLst>
        </pc:spChg>
        <pc:grpChg chg="add mod">
          <ac:chgData name="Gan, Margaret" userId="dfdc284e-7580-4a19-ba45-70ce6d55dc49" providerId="ADAL" clId="{8770DE53-62C9-419D-8B69-BA7B9B975EE5}" dt="2023-03-07T17:23:08.919" v="78" actId="164"/>
          <ac:grpSpMkLst>
            <pc:docMk/>
            <pc:sldMk cId="2093644990" sldId="744"/>
            <ac:grpSpMk id="4" creationId="{75198411-3DAB-320F-3851-CCEE84C5D7C2}"/>
          </ac:grpSpMkLst>
        </pc:grpChg>
        <pc:grpChg chg="add mod">
          <ac:chgData name="Gan, Margaret" userId="dfdc284e-7580-4a19-ba45-70ce6d55dc49" providerId="ADAL" clId="{8770DE53-62C9-419D-8B69-BA7B9B975EE5}" dt="2023-03-07T17:23:21.821" v="79" actId="164"/>
          <ac:grpSpMkLst>
            <pc:docMk/>
            <pc:sldMk cId="2093644990" sldId="744"/>
            <ac:grpSpMk id="5" creationId="{1BD4279A-60F1-7D52-22B0-FC3ACBCCC83D}"/>
          </ac:grpSpMkLst>
        </pc:grpChg>
        <pc:picChg chg="mod">
          <ac:chgData name="Gan, Margaret" userId="dfdc284e-7580-4a19-ba45-70ce6d55dc49" providerId="ADAL" clId="{8770DE53-62C9-419D-8B69-BA7B9B975EE5}" dt="2023-03-07T17:23:21.821" v="79" actId="164"/>
          <ac:picMkLst>
            <pc:docMk/>
            <pc:sldMk cId="2093644990" sldId="744"/>
            <ac:picMk id="7" creationId="{9390D018-B6BF-2772-282E-9FA09BD9A801}"/>
          </ac:picMkLst>
        </pc:picChg>
        <pc:picChg chg="mod">
          <ac:chgData name="Gan, Margaret" userId="dfdc284e-7580-4a19-ba45-70ce6d55dc49" providerId="ADAL" clId="{8770DE53-62C9-419D-8B69-BA7B9B975EE5}" dt="2023-03-07T17:23:21.821" v="79" actId="164"/>
          <ac:picMkLst>
            <pc:docMk/>
            <pc:sldMk cId="2093644990" sldId="744"/>
            <ac:picMk id="8" creationId="{98F73ABC-C81E-59FC-F4D1-BC88F34F527A}"/>
          </ac:picMkLst>
        </pc:picChg>
        <pc:picChg chg="mod">
          <ac:chgData name="Gan, Margaret" userId="dfdc284e-7580-4a19-ba45-70ce6d55dc49" providerId="ADAL" clId="{8770DE53-62C9-419D-8B69-BA7B9B975EE5}" dt="2023-03-07T17:23:08.919" v="78" actId="164"/>
          <ac:picMkLst>
            <pc:docMk/>
            <pc:sldMk cId="2093644990" sldId="744"/>
            <ac:picMk id="12" creationId="{E1CAC6F5-A05D-2BF9-EECF-0B7788695C9A}"/>
          </ac:picMkLst>
        </pc:picChg>
        <pc:picChg chg="mod">
          <ac:chgData name="Gan, Margaret" userId="dfdc284e-7580-4a19-ba45-70ce6d55dc49" providerId="ADAL" clId="{8770DE53-62C9-419D-8B69-BA7B9B975EE5}" dt="2023-03-07T17:23:08.919" v="78" actId="164"/>
          <ac:picMkLst>
            <pc:docMk/>
            <pc:sldMk cId="2093644990" sldId="744"/>
            <ac:picMk id="15" creationId="{11C46357-2341-415C-CA8E-43011AD92FF8}"/>
          </ac:picMkLst>
        </pc:picChg>
        <pc:picChg chg="mod">
          <ac:chgData name="Gan, Margaret" userId="dfdc284e-7580-4a19-ba45-70ce6d55dc49" providerId="ADAL" clId="{8770DE53-62C9-419D-8B69-BA7B9B975EE5}" dt="2023-03-07T17:23:21.821" v="79" actId="164"/>
          <ac:picMkLst>
            <pc:docMk/>
            <pc:sldMk cId="2093644990" sldId="744"/>
            <ac:picMk id="17" creationId="{F9251FEF-41E8-8E1D-602E-0708C3788EB2}"/>
          </ac:picMkLst>
        </pc:picChg>
        <pc:picChg chg="mod">
          <ac:chgData name="Gan, Margaret" userId="dfdc284e-7580-4a19-ba45-70ce6d55dc49" providerId="ADAL" clId="{8770DE53-62C9-419D-8B69-BA7B9B975EE5}" dt="2023-03-07T17:23:21.821" v="79" actId="164"/>
          <ac:picMkLst>
            <pc:docMk/>
            <pc:sldMk cId="2093644990" sldId="744"/>
            <ac:picMk id="18" creationId="{38DF6229-A92C-C88C-A26B-2C5BE5CF5324}"/>
          </ac:picMkLst>
        </pc:picChg>
        <pc:picChg chg="mod">
          <ac:chgData name="Gan, Margaret" userId="dfdc284e-7580-4a19-ba45-70ce6d55dc49" providerId="ADAL" clId="{8770DE53-62C9-419D-8B69-BA7B9B975EE5}" dt="2023-03-07T17:23:08.919" v="78" actId="164"/>
          <ac:picMkLst>
            <pc:docMk/>
            <pc:sldMk cId="2093644990" sldId="744"/>
            <ac:picMk id="1028" creationId="{44500C91-297B-4FB8-ED72-695293CF6D35}"/>
          </ac:picMkLst>
        </pc:picChg>
      </pc:sldChg>
      <pc:sldChg chg="modSp mod">
        <pc:chgData name="Gan, Margaret" userId="dfdc284e-7580-4a19-ba45-70ce6d55dc49" providerId="ADAL" clId="{8770DE53-62C9-419D-8B69-BA7B9B975EE5}" dt="2023-03-28T16:44:25.468" v="332" actId="207"/>
        <pc:sldMkLst>
          <pc:docMk/>
          <pc:sldMk cId="931531463" sldId="745"/>
        </pc:sldMkLst>
        <pc:spChg chg="mod">
          <ac:chgData name="Gan, Margaret" userId="dfdc284e-7580-4a19-ba45-70ce6d55dc49" providerId="ADAL" clId="{8770DE53-62C9-419D-8B69-BA7B9B975EE5}" dt="2023-03-28T16:44:25.468" v="332" actId="207"/>
          <ac:spMkLst>
            <pc:docMk/>
            <pc:sldMk cId="931531463" sldId="745"/>
            <ac:spMk id="3" creationId="{013F2C09-7780-7490-EAD4-6F315621B61A}"/>
          </ac:spMkLst>
        </pc:spChg>
      </pc:sldChg>
      <pc:sldChg chg="addSp delSp modSp mod">
        <pc:chgData name="Gan, Margaret" userId="dfdc284e-7580-4a19-ba45-70ce6d55dc49" providerId="ADAL" clId="{8770DE53-62C9-419D-8B69-BA7B9B975EE5}" dt="2023-03-09T21:53:44.350" v="168" actId="1582"/>
        <pc:sldMkLst>
          <pc:docMk/>
          <pc:sldMk cId="272382766" sldId="750"/>
        </pc:sldMkLst>
        <pc:spChg chg="add mod">
          <ac:chgData name="Gan, Margaret" userId="dfdc284e-7580-4a19-ba45-70ce6d55dc49" providerId="ADAL" clId="{8770DE53-62C9-419D-8B69-BA7B9B975EE5}" dt="2023-03-09T21:53:44.350" v="168" actId="1582"/>
          <ac:spMkLst>
            <pc:docMk/>
            <pc:sldMk cId="272382766" sldId="750"/>
            <ac:spMk id="5" creationId="{DA8D6B5B-59F3-7908-BC3E-4B8AEFD57F07}"/>
          </ac:spMkLst>
        </pc:spChg>
        <pc:spChg chg="mod">
          <ac:chgData name="Gan, Margaret" userId="dfdc284e-7580-4a19-ba45-70ce6d55dc49" providerId="ADAL" clId="{8770DE53-62C9-419D-8B69-BA7B9B975EE5}" dt="2023-03-03T12:17:14.402" v="44" actId="14100"/>
          <ac:spMkLst>
            <pc:docMk/>
            <pc:sldMk cId="272382766" sldId="750"/>
            <ac:spMk id="6" creationId="{7B48F51D-8CE1-BCA8-E559-BD2A6B29FB19}"/>
          </ac:spMkLst>
        </pc:spChg>
        <pc:spChg chg="mod">
          <ac:chgData name="Gan, Margaret" userId="dfdc284e-7580-4a19-ba45-70ce6d55dc49" providerId="ADAL" clId="{8770DE53-62C9-419D-8B69-BA7B9B975EE5}" dt="2023-03-03T12:36:01.484" v="74" actId="20577"/>
          <ac:spMkLst>
            <pc:docMk/>
            <pc:sldMk cId="272382766" sldId="750"/>
            <ac:spMk id="7" creationId="{726F5D29-59E9-377D-6206-DB42FBC9D5B8}"/>
          </ac:spMkLst>
        </pc:spChg>
        <pc:spChg chg="mod">
          <ac:chgData name="Gan, Margaret" userId="dfdc284e-7580-4a19-ba45-70ce6d55dc49" providerId="ADAL" clId="{8770DE53-62C9-419D-8B69-BA7B9B975EE5}" dt="2023-03-07T15:11:24.411" v="76"/>
          <ac:spMkLst>
            <pc:docMk/>
            <pc:sldMk cId="272382766" sldId="750"/>
            <ac:spMk id="11" creationId="{73A62A5A-3CC8-F463-7E52-5B6924D72F9F}"/>
          </ac:spMkLst>
        </pc:spChg>
        <pc:grpChg chg="add del mod">
          <ac:chgData name="Gan, Margaret" userId="dfdc284e-7580-4a19-ba45-70ce6d55dc49" providerId="ADAL" clId="{8770DE53-62C9-419D-8B69-BA7B9B975EE5}" dt="2023-03-07T15:11:11.544" v="75" actId="478"/>
          <ac:grpSpMkLst>
            <pc:docMk/>
            <pc:sldMk cId="272382766" sldId="750"/>
            <ac:grpSpMk id="5" creationId="{4FDCFE23-B1F2-847E-F595-F479B2C456E0}"/>
          </ac:grpSpMkLst>
        </pc:grpChg>
        <pc:grpChg chg="add mod">
          <ac:chgData name="Gan, Margaret" userId="dfdc284e-7580-4a19-ba45-70ce6d55dc49" providerId="ADAL" clId="{8770DE53-62C9-419D-8B69-BA7B9B975EE5}" dt="2023-03-07T15:11:31.437" v="77" actId="1076"/>
          <ac:grpSpMkLst>
            <pc:docMk/>
            <pc:sldMk cId="272382766" sldId="750"/>
            <ac:grpSpMk id="10" creationId="{E4771043-58E7-0908-6B29-B1CF4684D2A0}"/>
          </ac:grpSpMkLst>
        </pc:grpChg>
        <pc:picChg chg="mod">
          <ac:chgData name="Gan, Margaret" userId="dfdc284e-7580-4a19-ba45-70ce6d55dc49" providerId="ADAL" clId="{8770DE53-62C9-419D-8B69-BA7B9B975EE5}" dt="2023-03-03T12:16:51.068" v="41"/>
          <ac:picMkLst>
            <pc:docMk/>
            <pc:sldMk cId="272382766" sldId="750"/>
            <ac:picMk id="8" creationId="{AD855F62-48B6-0D49-ECFC-FBE53968C3BF}"/>
          </ac:picMkLst>
        </pc:picChg>
        <pc:picChg chg="mod">
          <ac:chgData name="Gan, Margaret" userId="dfdc284e-7580-4a19-ba45-70ce6d55dc49" providerId="ADAL" clId="{8770DE53-62C9-419D-8B69-BA7B9B975EE5}" dt="2023-03-03T12:16:51.068" v="41"/>
          <ac:picMkLst>
            <pc:docMk/>
            <pc:sldMk cId="272382766" sldId="750"/>
            <ac:picMk id="9" creationId="{46DDA920-D622-97FD-EFE3-97A1D8F54340}"/>
          </ac:picMkLst>
        </pc:picChg>
        <pc:picChg chg="del">
          <ac:chgData name="Gan, Margaret" userId="dfdc284e-7580-4a19-ba45-70ce6d55dc49" providerId="ADAL" clId="{8770DE53-62C9-419D-8B69-BA7B9B975EE5}" dt="2023-03-03T12:16:34.678" v="40" actId="478"/>
          <ac:picMkLst>
            <pc:docMk/>
            <pc:sldMk cId="272382766" sldId="750"/>
            <ac:picMk id="10" creationId="{4CBEB3C5-0EC0-711D-D84A-84EE2D33DF04}"/>
          </ac:picMkLst>
        </pc:picChg>
        <pc:picChg chg="mod">
          <ac:chgData name="Gan, Margaret" userId="dfdc284e-7580-4a19-ba45-70ce6d55dc49" providerId="ADAL" clId="{8770DE53-62C9-419D-8B69-BA7B9B975EE5}" dt="2023-03-07T15:11:24.411" v="76"/>
          <ac:picMkLst>
            <pc:docMk/>
            <pc:sldMk cId="272382766" sldId="750"/>
            <ac:picMk id="12" creationId="{47754074-C144-A5AE-E801-9D60AFE12E5F}"/>
          </ac:picMkLst>
        </pc:picChg>
        <pc:picChg chg="mod">
          <ac:chgData name="Gan, Margaret" userId="dfdc284e-7580-4a19-ba45-70ce6d55dc49" providerId="ADAL" clId="{8770DE53-62C9-419D-8B69-BA7B9B975EE5}" dt="2023-03-07T15:11:24.411" v="76"/>
          <ac:picMkLst>
            <pc:docMk/>
            <pc:sldMk cId="272382766" sldId="750"/>
            <ac:picMk id="13" creationId="{1B65AEEC-97E3-8AA7-EB66-529B5BD01FCA}"/>
          </ac:picMkLst>
        </pc:picChg>
      </pc:sldChg>
      <pc:sldChg chg="modSp mod">
        <pc:chgData name="Gan, Margaret" userId="dfdc284e-7580-4a19-ba45-70ce6d55dc49" providerId="ADAL" clId="{8770DE53-62C9-419D-8B69-BA7B9B975EE5}" dt="2023-03-13T02:17:23.812" v="219" actId="20577"/>
        <pc:sldMkLst>
          <pc:docMk/>
          <pc:sldMk cId="3805675397" sldId="751"/>
        </pc:sldMkLst>
        <pc:graphicFrameChg chg="modGraphic">
          <ac:chgData name="Gan, Margaret" userId="dfdc284e-7580-4a19-ba45-70ce6d55dc49" providerId="ADAL" clId="{8770DE53-62C9-419D-8B69-BA7B9B975EE5}" dt="2023-03-13T02:17:23.812" v="219" actId="20577"/>
          <ac:graphicFrameMkLst>
            <pc:docMk/>
            <pc:sldMk cId="3805675397" sldId="751"/>
            <ac:graphicFrameMk id="5" creationId="{6CC8E43F-BBBA-B48C-E936-ED8171111495}"/>
          </ac:graphicFrameMkLst>
        </pc:graphicFrameChg>
      </pc:sldChg>
      <pc:sldChg chg="addSp modSp mod">
        <pc:chgData name="Gan, Margaret" userId="dfdc284e-7580-4a19-ba45-70ce6d55dc49" providerId="ADAL" clId="{8770DE53-62C9-419D-8B69-BA7B9B975EE5}" dt="2023-03-25T23:44:38.279" v="223" actId="164"/>
        <pc:sldMkLst>
          <pc:docMk/>
          <pc:sldMk cId="2942770157" sldId="773"/>
        </pc:sldMkLst>
        <pc:spChg chg="mod">
          <ac:chgData name="Gan, Margaret" userId="dfdc284e-7580-4a19-ba45-70ce6d55dc49" providerId="ADAL" clId="{8770DE53-62C9-419D-8B69-BA7B9B975EE5}" dt="2023-03-13T02:36:06.648" v="222" actId="20577"/>
          <ac:spMkLst>
            <pc:docMk/>
            <pc:sldMk cId="2942770157" sldId="773"/>
            <ac:spMk id="3" creationId="{E6B70347-10E4-5535-DC94-011C24D84BBE}"/>
          </ac:spMkLst>
        </pc:spChg>
        <pc:grpChg chg="add mod">
          <ac:chgData name="Gan, Margaret" userId="dfdc284e-7580-4a19-ba45-70ce6d55dc49" providerId="ADAL" clId="{8770DE53-62C9-419D-8B69-BA7B9B975EE5}" dt="2023-03-25T23:44:38.279" v="223" actId="164"/>
          <ac:grpSpMkLst>
            <pc:docMk/>
            <pc:sldMk cId="2942770157" sldId="773"/>
            <ac:grpSpMk id="2" creationId="{4BA0E048-3CD3-12F3-E288-2D48B0741302}"/>
          </ac:grpSpMkLst>
        </pc:grpChg>
        <pc:picChg chg="mod">
          <ac:chgData name="Gan, Margaret" userId="dfdc284e-7580-4a19-ba45-70ce6d55dc49" providerId="ADAL" clId="{8770DE53-62C9-419D-8B69-BA7B9B975EE5}" dt="2023-03-25T23:44:38.279" v="223" actId="164"/>
          <ac:picMkLst>
            <pc:docMk/>
            <pc:sldMk cId="2942770157" sldId="773"/>
            <ac:picMk id="6" creationId="{0ED89D72-976F-1321-1087-77935D24761B}"/>
          </ac:picMkLst>
        </pc:picChg>
        <pc:picChg chg="mod">
          <ac:chgData name="Gan, Margaret" userId="dfdc284e-7580-4a19-ba45-70ce6d55dc49" providerId="ADAL" clId="{8770DE53-62C9-419D-8B69-BA7B9B975EE5}" dt="2023-03-25T23:44:38.279" v="223" actId="164"/>
          <ac:picMkLst>
            <pc:docMk/>
            <pc:sldMk cId="2942770157" sldId="773"/>
            <ac:picMk id="8" creationId="{D4E68C85-AB96-7E02-322D-E1E9784A26CD}"/>
          </ac:picMkLst>
        </pc:picChg>
        <pc:picChg chg="mod">
          <ac:chgData name="Gan, Margaret" userId="dfdc284e-7580-4a19-ba45-70ce6d55dc49" providerId="ADAL" clId="{8770DE53-62C9-419D-8B69-BA7B9B975EE5}" dt="2023-03-25T23:44:38.279" v="223" actId="164"/>
          <ac:picMkLst>
            <pc:docMk/>
            <pc:sldMk cId="2942770157" sldId="773"/>
            <ac:picMk id="10" creationId="{E7772174-723F-6C37-C56B-4BF50284179F}"/>
          </ac:picMkLst>
        </pc:picChg>
      </pc:sldChg>
    </pc:docChg>
  </pc:docChgLst>
  <pc:docChgLst>
    <pc:chgData name="Margaret Gan" userId="dfdc284e-7580-4a19-ba45-70ce6d55dc49" providerId="ADAL" clId="{8770DE53-62C9-419D-8B69-BA7B9B975EE5}"/>
    <pc:docChg chg="undo custSel modSld">
      <pc:chgData name="Margaret Gan" userId="dfdc284e-7580-4a19-ba45-70ce6d55dc49" providerId="ADAL" clId="{8770DE53-62C9-419D-8B69-BA7B9B975EE5}" dt="2023-03-13T02:01:48.204" v="65" actId="5793"/>
      <pc:docMkLst>
        <pc:docMk/>
      </pc:docMkLst>
      <pc:sldChg chg="modSp mod">
        <pc:chgData name="Margaret Gan" userId="dfdc284e-7580-4a19-ba45-70ce6d55dc49" providerId="ADAL" clId="{8770DE53-62C9-419D-8B69-BA7B9B975EE5}" dt="2023-03-10T13:48:50.276" v="21" actId="20577"/>
        <pc:sldMkLst>
          <pc:docMk/>
          <pc:sldMk cId="3805675397" sldId="751"/>
        </pc:sldMkLst>
        <pc:graphicFrameChg chg="modGraphic">
          <ac:chgData name="Margaret Gan" userId="dfdc284e-7580-4a19-ba45-70ce6d55dc49" providerId="ADAL" clId="{8770DE53-62C9-419D-8B69-BA7B9B975EE5}" dt="2023-03-10T13:48:50.276" v="21" actId="20577"/>
          <ac:graphicFrameMkLst>
            <pc:docMk/>
            <pc:sldMk cId="3805675397" sldId="751"/>
            <ac:graphicFrameMk id="5" creationId="{6CC8E43F-BBBA-B48C-E936-ED8171111495}"/>
          </ac:graphicFrameMkLst>
        </pc:graphicFrameChg>
      </pc:sldChg>
      <pc:sldChg chg="modSp mod">
        <pc:chgData name="Margaret Gan" userId="dfdc284e-7580-4a19-ba45-70ce6d55dc49" providerId="ADAL" clId="{8770DE53-62C9-419D-8B69-BA7B9B975EE5}" dt="2023-03-13T02:01:48.204" v="65" actId="5793"/>
        <pc:sldMkLst>
          <pc:docMk/>
          <pc:sldMk cId="2942770157" sldId="773"/>
        </pc:sldMkLst>
        <pc:spChg chg="mod">
          <ac:chgData name="Margaret Gan" userId="dfdc284e-7580-4a19-ba45-70ce6d55dc49" providerId="ADAL" clId="{8770DE53-62C9-419D-8B69-BA7B9B975EE5}" dt="2023-03-13T02:01:48.204" v="65" actId="5793"/>
          <ac:spMkLst>
            <pc:docMk/>
            <pc:sldMk cId="2942770157" sldId="773"/>
            <ac:spMk id="3" creationId="{E6B70347-10E4-5535-DC94-011C24D84BB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1118F27-C7AF-44A1-9E3D-ECF0CA8281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981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charset="0"/>
        <a:ea typeface="MS PGothic" panose="020B0600070205080204" pitchFamily="34" charset="-128"/>
        <a:cs typeface="ＭＳ Ｐゴシック" charset="0"/>
      </a:defRPr>
    </a:lvl1pPr>
    <a:lvl2pPr marL="40163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charset="0"/>
        <a:ea typeface="MS PGothic" panose="020B0600070205080204" pitchFamily="34" charset="-128"/>
        <a:cs typeface="+mn-cs"/>
      </a:defRPr>
    </a:lvl2pPr>
    <a:lvl3pPr marL="8032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charset="0"/>
        <a:ea typeface="MS PGothic" panose="020B0600070205080204" pitchFamily="34" charset="-128"/>
        <a:cs typeface="+mn-cs"/>
      </a:defRPr>
    </a:lvl3pPr>
    <a:lvl4pPr marL="12065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charset="0"/>
        <a:ea typeface="MS PGothic" panose="020B0600070205080204" pitchFamily="34" charset="-128"/>
        <a:cs typeface="+mn-cs"/>
      </a:defRPr>
    </a:lvl4pPr>
    <a:lvl5pPr marL="160813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charset="0"/>
        <a:ea typeface="MS PGothic" panose="020B0600070205080204" pitchFamily="34" charset="-128"/>
        <a:cs typeface="+mn-cs"/>
      </a:defRPr>
    </a:lvl5pPr>
    <a:lvl6pPr marL="2012137" algn="l" defTabSz="4024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14565" algn="l" defTabSz="4024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16992" algn="l" defTabSz="4024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19420" algn="l" defTabSz="4024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18F27-C7AF-44A1-9E3D-ECF0CA82815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324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18F27-C7AF-44A1-9E3D-ECF0CA828151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962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18F27-C7AF-44A1-9E3D-ECF0CA828151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09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ites.mc.rochester.edu/media/930947/title_slide_urm_1920x1080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9073" y="1015753"/>
            <a:ext cx="7805854" cy="857250"/>
          </a:xfrm>
        </p:spPr>
        <p:txBody>
          <a:bodyPr anchor="ctr"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8147" y="2563200"/>
            <a:ext cx="6467707" cy="1665900"/>
          </a:xfrm>
        </p:spPr>
        <p:txBody>
          <a:bodyPr/>
          <a:lstStyle>
            <a:lvl1pPr marL="0" indent="0" algn="ctr">
              <a:buFont typeface="Verdana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22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800" y="922338"/>
            <a:ext cx="8407026" cy="3032125"/>
          </a:xfr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2799" y="242560"/>
            <a:ext cx="8397501" cy="56038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6" y="4766158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81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3525" y="183357"/>
            <a:ext cx="1996378" cy="37707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800" y="183357"/>
            <a:ext cx="6262043" cy="3770710"/>
          </a:xfr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6" y="4766158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181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2799" y="922735"/>
            <a:ext cx="8407103" cy="33540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2799" y="242560"/>
            <a:ext cx="8397501" cy="56038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6" y="4766158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593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sites.mc.rochester.edu/media/930942/closer_1_urm_1920x1080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8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049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ites.mc.rochester.edu/media/930947/title_slide_urm_1920x1080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9073" y="1015753"/>
            <a:ext cx="7805854" cy="857250"/>
          </a:xfrm>
        </p:spPr>
        <p:txBody>
          <a:bodyPr anchor="ctr"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8147" y="2563200"/>
            <a:ext cx="6467707" cy="1665900"/>
          </a:xfrm>
        </p:spPr>
        <p:txBody>
          <a:bodyPr/>
          <a:lstStyle>
            <a:lvl1pPr marL="0" indent="0" algn="ctr">
              <a:buFont typeface="Verdana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11636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99" y="242560"/>
            <a:ext cx="8397501" cy="560388"/>
          </a:xfrm>
        </p:spPr>
        <p:txBody>
          <a:bodyPr anchor="t"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2798" y="922338"/>
            <a:ext cx="8407027" cy="3032125"/>
          </a:xfrm>
        </p:spPr>
        <p:txBody>
          <a:bodyPr/>
          <a:lstStyle>
            <a:lvl1pPr marL="0" marR="0" indent="0" algn="l" defTabSz="815975" rtl="0" eaLnBrk="0" fontAlgn="base" latinLnBrk="0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327025" marR="0" indent="-139700" algn="l" defTabSz="815975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Tx/>
              <a:buChar char="•"/>
              <a:tabLst/>
              <a:defRPr sz="1700">
                <a:solidFill>
                  <a:schemeClr val="bg1"/>
                </a:solidFill>
              </a:defRPr>
            </a:lvl2pPr>
            <a:lvl3pPr marL="558800" marR="0" indent="-139700" algn="l" defTabSz="815975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Tx/>
              <a:buChar char="•"/>
              <a:tabLst/>
              <a:defRPr sz="1700">
                <a:solidFill>
                  <a:schemeClr val="bg1"/>
                </a:solidFill>
              </a:defRPr>
            </a:lvl3pPr>
            <a:lvl4pPr marL="782638" marR="0" indent="-130175" algn="l" defTabSz="815975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Tx/>
              <a:buChar char="•"/>
              <a:tabLst/>
              <a:defRPr sz="1700">
                <a:solidFill>
                  <a:schemeClr val="bg1"/>
                </a:solidFill>
              </a:defRPr>
            </a:lvl4pPr>
            <a:lvl5pPr marL="1016000" marR="0" indent="-139700" algn="l" defTabSz="815975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Tx/>
              <a:buChar char="•"/>
              <a:tabLst/>
              <a:defRPr sz="1700">
                <a:solidFill>
                  <a:schemeClr val="bg1"/>
                </a:solidFill>
              </a:defRPr>
            </a:lvl5pPr>
          </a:lstStyle>
          <a:p>
            <a:pPr marL="285750" marR="0" lvl="0" indent="-285750" algn="l" defTabSz="815975" rtl="0" eaLnBrk="0" fontAlgn="base" latinLnBrk="0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</a:rPr>
              <a:t>Click to edit Master text styles</a:t>
            </a:r>
          </a:p>
          <a:p>
            <a:pPr marL="327025" marR="0" lvl="1" indent="-139700" algn="l" defTabSz="815975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Tx/>
              <a:buChar char="•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</a:rPr>
              <a:t>Second level</a:t>
            </a:r>
          </a:p>
          <a:p>
            <a:pPr marL="558800" marR="0" lvl="2" indent="-139700" algn="l" defTabSz="815975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Tx/>
              <a:buChar char="•"/>
              <a:tabLst/>
              <a:defRPr/>
            </a:pPr>
            <a:r>
              <a:rPr kumimoji="0" lang="en-US" altLang="en-US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</a:rPr>
              <a:t>Third level</a:t>
            </a:r>
          </a:p>
          <a:p>
            <a:pPr marL="782638" marR="0" lvl="3" indent="-130175" algn="l" defTabSz="815975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Tx/>
              <a:buChar char="•"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</a:rPr>
              <a:t>Fourth level</a:t>
            </a:r>
          </a:p>
          <a:p>
            <a:pPr marL="1016000" marR="0" lvl="4" indent="-139700" algn="l" defTabSz="815975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Tx/>
              <a:buChar char="•"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</a:rPr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6" y="4766158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39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00" y="3305176"/>
            <a:ext cx="84600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600" y="2180035"/>
            <a:ext cx="84600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402427" indent="0">
              <a:buNone/>
              <a:defRPr sz="1600"/>
            </a:lvl2pPr>
            <a:lvl3pPr marL="804855" indent="0">
              <a:buNone/>
              <a:defRPr sz="1400"/>
            </a:lvl3pPr>
            <a:lvl4pPr marL="1207282" indent="0">
              <a:buNone/>
              <a:defRPr sz="1200"/>
            </a:lvl4pPr>
            <a:lvl5pPr marL="1609710" indent="0">
              <a:buNone/>
              <a:defRPr sz="1200"/>
            </a:lvl5pPr>
            <a:lvl6pPr marL="2012137" indent="0">
              <a:buNone/>
              <a:defRPr sz="1200"/>
            </a:lvl6pPr>
            <a:lvl7pPr marL="2414565" indent="0">
              <a:buNone/>
              <a:defRPr sz="1200"/>
            </a:lvl7pPr>
            <a:lvl8pPr marL="2816992" indent="0">
              <a:buNone/>
              <a:defRPr sz="1200"/>
            </a:lvl8pPr>
            <a:lvl9pPr marL="32194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6" y="4766158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079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801" y="922735"/>
            <a:ext cx="3918415" cy="3031331"/>
          </a:xfrm>
        </p:spPr>
        <p:txBody>
          <a:bodyPr/>
          <a:lstStyle>
            <a:lvl1pPr marL="0" indent="0">
              <a:buNone/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1488" y="922735"/>
            <a:ext cx="3918415" cy="3031331"/>
          </a:xfrm>
        </p:spPr>
        <p:txBody>
          <a:bodyPr/>
          <a:lstStyle>
            <a:lvl1pPr marL="0" indent="0">
              <a:buNone/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2799" y="242560"/>
            <a:ext cx="8397501" cy="56038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6" y="4766158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152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92" y="978535"/>
            <a:ext cx="404076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427" indent="0">
              <a:buNone/>
              <a:defRPr sz="1800" b="1"/>
            </a:lvl2pPr>
            <a:lvl3pPr marL="804855" indent="0">
              <a:buNone/>
              <a:defRPr sz="1600" b="1"/>
            </a:lvl3pPr>
            <a:lvl4pPr marL="1207282" indent="0">
              <a:buNone/>
              <a:defRPr sz="1400" b="1"/>
            </a:lvl4pPr>
            <a:lvl5pPr marL="1609710" indent="0">
              <a:buNone/>
              <a:defRPr sz="1400" b="1"/>
            </a:lvl5pPr>
            <a:lvl6pPr marL="2012137" indent="0">
              <a:buNone/>
              <a:defRPr sz="1400" b="1"/>
            </a:lvl6pPr>
            <a:lvl7pPr marL="2414565" indent="0">
              <a:buNone/>
              <a:defRPr sz="1400" b="1"/>
            </a:lvl7pPr>
            <a:lvl8pPr marL="2816992" indent="0">
              <a:buNone/>
              <a:defRPr sz="1400" b="1"/>
            </a:lvl8pPr>
            <a:lvl9pPr marL="321942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3992" y="1458356"/>
            <a:ext cx="4040768" cy="296346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794" y="978535"/>
            <a:ext cx="4042317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427" indent="0">
              <a:buNone/>
              <a:defRPr sz="1800" b="1"/>
            </a:lvl2pPr>
            <a:lvl3pPr marL="804855" indent="0">
              <a:buNone/>
              <a:defRPr sz="1600" b="1"/>
            </a:lvl3pPr>
            <a:lvl4pPr marL="1207282" indent="0">
              <a:buNone/>
              <a:defRPr sz="1400" b="1"/>
            </a:lvl4pPr>
            <a:lvl5pPr marL="1609710" indent="0">
              <a:buNone/>
              <a:defRPr sz="1400" b="1"/>
            </a:lvl5pPr>
            <a:lvl6pPr marL="2012137" indent="0">
              <a:buNone/>
              <a:defRPr sz="1400" b="1"/>
            </a:lvl6pPr>
            <a:lvl7pPr marL="2414565" indent="0">
              <a:buNone/>
              <a:defRPr sz="1400" b="1"/>
            </a:lvl7pPr>
            <a:lvl8pPr marL="2816992" indent="0">
              <a:buNone/>
              <a:defRPr sz="1400" b="1"/>
            </a:lvl8pPr>
            <a:lvl9pPr marL="321942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794" y="1458356"/>
            <a:ext cx="4042317" cy="296346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2799" y="242560"/>
            <a:ext cx="8397501" cy="56038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1316" y="4766158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843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2799" y="242560"/>
            <a:ext cx="8397501" cy="56038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6" y="4766158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20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99" y="242560"/>
            <a:ext cx="8397501" cy="560388"/>
          </a:xfrm>
        </p:spPr>
        <p:txBody>
          <a:bodyPr anchor="t"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2798" y="922338"/>
            <a:ext cx="8407027" cy="3032125"/>
          </a:xfrm>
        </p:spPr>
        <p:txBody>
          <a:bodyPr/>
          <a:lstStyle>
            <a:lvl1pPr marL="0" marR="0" indent="0" algn="l" defTabSz="815975" rtl="0" eaLnBrk="0" fontAlgn="base" latinLnBrk="0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327025" marR="0" indent="-139700" algn="l" defTabSz="815975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Tx/>
              <a:buChar char="•"/>
              <a:tabLst/>
              <a:defRPr sz="1700"/>
            </a:lvl2pPr>
            <a:lvl3pPr marL="558800" marR="0" indent="-139700" algn="l" defTabSz="815975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Tx/>
              <a:buChar char="•"/>
              <a:tabLst/>
              <a:defRPr sz="1700"/>
            </a:lvl3pPr>
            <a:lvl4pPr marL="782638" marR="0" indent="-130175" algn="l" defTabSz="815975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Tx/>
              <a:buChar char="•"/>
              <a:tabLst/>
              <a:defRPr sz="1700"/>
            </a:lvl4pPr>
            <a:lvl5pPr marL="1016000" marR="0" indent="-139700" algn="l" defTabSz="815975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Tx/>
              <a:buChar char="•"/>
              <a:tabLst/>
              <a:defRPr sz="1700"/>
            </a:lvl5pPr>
          </a:lstStyle>
          <a:p>
            <a:pPr marL="285750" marR="0" lvl="0" indent="-285750" algn="l" defTabSz="815975" rtl="0" eaLnBrk="0" fontAlgn="base" latinLnBrk="0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</a:rPr>
              <a:t>Click to edit Master text styles</a:t>
            </a:r>
          </a:p>
          <a:p>
            <a:pPr marL="327025" marR="0" lvl="1" indent="-139700" algn="l" defTabSz="815975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Tx/>
              <a:buChar char="•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</a:rPr>
              <a:t>Second level</a:t>
            </a:r>
          </a:p>
          <a:p>
            <a:pPr marL="558800" marR="0" lvl="2" indent="-139700" algn="l" defTabSz="815975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Tx/>
              <a:buChar char="•"/>
              <a:tabLst/>
              <a:defRPr/>
            </a:pPr>
            <a:r>
              <a:rPr kumimoji="0" lang="en-US" altLang="en-US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</a:rPr>
              <a:t>Third level</a:t>
            </a:r>
          </a:p>
          <a:p>
            <a:pPr marL="782638" marR="0" lvl="3" indent="-130175" algn="l" defTabSz="815975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Tx/>
              <a:buChar char="•"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</a:rPr>
              <a:t>Fourth level</a:t>
            </a:r>
          </a:p>
          <a:p>
            <a:pPr marL="1016000" marR="0" lvl="4" indent="-139700" algn="l" defTabSz="815975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Tx/>
              <a:buChar char="•"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</a:rPr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6" y="4766158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092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6" y="4766158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39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891" y="204787"/>
            <a:ext cx="3009280" cy="871538"/>
          </a:xfrm>
        </p:spPr>
        <p:txBody>
          <a:bodyPr anchor="t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585" y="204788"/>
            <a:ext cx="5112525" cy="4165613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891" y="1076327"/>
            <a:ext cx="3009280" cy="3294074"/>
          </a:xfrm>
        </p:spPr>
        <p:txBody>
          <a:bodyPr/>
          <a:lstStyle>
            <a:lvl1pPr marL="0" indent="0">
              <a:buNone/>
              <a:defRPr sz="1200"/>
            </a:lvl1pPr>
            <a:lvl2pPr marL="402427" indent="0">
              <a:buNone/>
              <a:defRPr sz="1100"/>
            </a:lvl2pPr>
            <a:lvl3pPr marL="804855" indent="0">
              <a:buNone/>
              <a:defRPr sz="900"/>
            </a:lvl3pPr>
            <a:lvl4pPr marL="1207282" indent="0">
              <a:buNone/>
              <a:defRPr sz="800"/>
            </a:lvl4pPr>
            <a:lvl5pPr marL="1609710" indent="0">
              <a:buNone/>
              <a:defRPr sz="800"/>
            </a:lvl5pPr>
            <a:lvl6pPr marL="2012137" indent="0">
              <a:buNone/>
              <a:defRPr sz="800"/>
            </a:lvl6pPr>
            <a:lvl7pPr marL="2414565" indent="0">
              <a:buNone/>
              <a:defRPr sz="800"/>
            </a:lvl7pPr>
            <a:lvl8pPr marL="2816992" indent="0">
              <a:buNone/>
              <a:defRPr sz="800"/>
            </a:lvl8pPr>
            <a:lvl9pPr marL="321942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6" y="4766158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325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39" y="3427650"/>
            <a:ext cx="5487329" cy="425054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39" y="286781"/>
            <a:ext cx="5487329" cy="3086100"/>
          </a:xfrm>
        </p:spPr>
        <p:txBody>
          <a:bodyPr/>
          <a:lstStyle>
            <a:lvl1pPr marL="0" indent="0">
              <a:buNone/>
              <a:defRPr sz="2800"/>
            </a:lvl1pPr>
            <a:lvl2pPr marL="402427" indent="0">
              <a:buNone/>
              <a:defRPr sz="2500"/>
            </a:lvl2pPr>
            <a:lvl3pPr marL="804855" indent="0">
              <a:buNone/>
              <a:defRPr sz="2100"/>
            </a:lvl3pPr>
            <a:lvl4pPr marL="1207282" indent="0">
              <a:buNone/>
              <a:defRPr sz="1800"/>
            </a:lvl4pPr>
            <a:lvl5pPr marL="1609710" indent="0">
              <a:buNone/>
              <a:defRPr sz="1800"/>
            </a:lvl5pPr>
            <a:lvl6pPr marL="2012137" indent="0">
              <a:buNone/>
              <a:defRPr sz="1800"/>
            </a:lvl6pPr>
            <a:lvl7pPr marL="2414565" indent="0">
              <a:buNone/>
              <a:defRPr sz="1800"/>
            </a:lvl7pPr>
            <a:lvl8pPr marL="2816992" indent="0">
              <a:buNone/>
              <a:defRPr sz="1800"/>
            </a:lvl8pPr>
            <a:lvl9pPr marL="321942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39" y="3852703"/>
            <a:ext cx="5487329" cy="603647"/>
          </a:xfrm>
        </p:spPr>
        <p:txBody>
          <a:bodyPr/>
          <a:lstStyle>
            <a:lvl1pPr marL="0" indent="0">
              <a:buNone/>
              <a:defRPr sz="1200"/>
            </a:lvl1pPr>
            <a:lvl2pPr marL="402427" indent="0">
              <a:buNone/>
              <a:defRPr sz="1100"/>
            </a:lvl2pPr>
            <a:lvl3pPr marL="804855" indent="0">
              <a:buNone/>
              <a:defRPr sz="900"/>
            </a:lvl3pPr>
            <a:lvl4pPr marL="1207282" indent="0">
              <a:buNone/>
              <a:defRPr sz="800"/>
            </a:lvl4pPr>
            <a:lvl5pPr marL="1609710" indent="0">
              <a:buNone/>
              <a:defRPr sz="800"/>
            </a:lvl5pPr>
            <a:lvl6pPr marL="2012137" indent="0">
              <a:buNone/>
              <a:defRPr sz="800"/>
            </a:lvl6pPr>
            <a:lvl7pPr marL="2414565" indent="0">
              <a:buNone/>
              <a:defRPr sz="800"/>
            </a:lvl7pPr>
            <a:lvl8pPr marL="2816992" indent="0">
              <a:buNone/>
              <a:defRPr sz="800"/>
            </a:lvl8pPr>
            <a:lvl9pPr marL="321942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6" y="4766158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667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800" y="922338"/>
            <a:ext cx="8407026" cy="3032125"/>
          </a:xfr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2799" y="242560"/>
            <a:ext cx="8397501" cy="56038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6" y="4766158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799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3525" y="183357"/>
            <a:ext cx="1996378" cy="37707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800" y="183357"/>
            <a:ext cx="6262043" cy="3770710"/>
          </a:xfr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6" y="4766158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326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2799" y="922735"/>
            <a:ext cx="8407103" cy="33540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2799" y="242560"/>
            <a:ext cx="8397501" cy="56038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6" y="4766158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255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sites.mc.rochester.edu/media/930942/closer_1_urm_1920x1080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8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358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ites.mc.rochester.edu/media/930947/title_slide_urm_1920x1080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9074" y="1015753"/>
            <a:ext cx="7805854" cy="857250"/>
          </a:xfrm>
        </p:spPr>
        <p:txBody>
          <a:bodyPr anchor="ctr"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8148" y="2563200"/>
            <a:ext cx="6467707" cy="1665900"/>
          </a:xfrm>
        </p:spPr>
        <p:txBody>
          <a:bodyPr/>
          <a:lstStyle>
            <a:lvl1pPr marL="0" indent="0" algn="ctr">
              <a:buFont typeface="Verdana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37307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99" y="242560"/>
            <a:ext cx="8397501" cy="560388"/>
          </a:xfrm>
        </p:spPr>
        <p:txBody>
          <a:bodyPr anchor="t"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2799" y="922339"/>
            <a:ext cx="8407027" cy="3032125"/>
          </a:xfrm>
        </p:spPr>
        <p:txBody>
          <a:bodyPr/>
          <a:lstStyle>
            <a:lvl1pPr marL="0" marR="0" indent="0" algn="l" defTabSz="815954" rtl="0" eaLnBrk="0" fontAlgn="base" latinLnBrk="0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327017" marR="0" indent="-139697" algn="l" defTabSz="815954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Tx/>
              <a:buChar char="•"/>
              <a:tabLst/>
              <a:defRPr sz="1700"/>
            </a:lvl2pPr>
            <a:lvl3pPr marL="558786" marR="0" indent="-139697" algn="l" defTabSz="815954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Tx/>
              <a:buChar char="•"/>
              <a:tabLst/>
              <a:defRPr sz="1700"/>
            </a:lvl3pPr>
            <a:lvl4pPr marL="782618" marR="0" indent="-130172" algn="l" defTabSz="815954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Tx/>
              <a:buChar char="•"/>
              <a:tabLst/>
              <a:defRPr sz="1700"/>
            </a:lvl4pPr>
            <a:lvl5pPr marL="1015975" marR="0" indent="-139697" algn="l" defTabSz="815954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Tx/>
              <a:buChar char="•"/>
              <a:tabLst/>
              <a:defRPr sz="1700"/>
            </a:lvl5pPr>
          </a:lstStyle>
          <a:p>
            <a:pPr marL="285743" marR="0" lvl="0" indent="-285743" algn="l" defTabSz="815954" rtl="0" eaLnBrk="0" fontAlgn="base" latinLnBrk="0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</a:rPr>
              <a:t>Click to edit Master text styles</a:t>
            </a:r>
          </a:p>
          <a:p>
            <a:pPr marL="327017" marR="0" lvl="1" indent="-139697" algn="l" defTabSz="815954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Tx/>
              <a:buChar char="•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</a:rPr>
              <a:t>Second level</a:t>
            </a:r>
          </a:p>
          <a:p>
            <a:pPr marL="558786" marR="0" lvl="2" indent="-139697" algn="l" defTabSz="815954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Tx/>
              <a:buChar char="•"/>
              <a:tabLst/>
              <a:defRPr/>
            </a:pPr>
            <a:r>
              <a:rPr kumimoji="0" lang="en-US" altLang="en-US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</a:rPr>
              <a:t>Third level</a:t>
            </a:r>
          </a:p>
          <a:p>
            <a:pPr marL="782618" marR="0" lvl="3" indent="-130172" algn="l" defTabSz="815954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Tx/>
              <a:buChar char="•"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</a:rPr>
              <a:t>Fourth level</a:t>
            </a:r>
          </a:p>
          <a:p>
            <a:pPr marL="1015975" marR="0" lvl="4" indent="-139697" algn="l" defTabSz="815954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Tx/>
              <a:buChar char="•"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</a:rPr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7" y="4766159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0565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00" y="3305176"/>
            <a:ext cx="84600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600" y="2180035"/>
            <a:ext cx="84600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402417" indent="0">
              <a:buNone/>
              <a:defRPr sz="1600"/>
            </a:lvl2pPr>
            <a:lvl3pPr marL="804835" indent="0">
              <a:buNone/>
              <a:defRPr sz="1400"/>
            </a:lvl3pPr>
            <a:lvl4pPr marL="1207252" indent="0">
              <a:buNone/>
              <a:defRPr sz="1200"/>
            </a:lvl4pPr>
            <a:lvl5pPr marL="1609670" indent="0">
              <a:buNone/>
              <a:defRPr sz="1200"/>
            </a:lvl5pPr>
            <a:lvl6pPr marL="2012087" indent="0">
              <a:buNone/>
              <a:defRPr sz="1200"/>
            </a:lvl6pPr>
            <a:lvl7pPr marL="2414505" indent="0">
              <a:buNone/>
              <a:defRPr sz="1200"/>
            </a:lvl7pPr>
            <a:lvl8pPr marL="2816921" indent="0">
              <a:buNone/>
              <a:defRPr sz="1200"/>
            </a:lvl8pPr>
            <a:lvl9pPr marL="321934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7" y="4766159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88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00" y="3305176"/>
            <a:ext cx="84600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600" y="2180035"/>
            <a:ext cx="84600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402427" indent="0">
              <a:buNone/>
              <a:defRPr sz="1600"/>
            </a:lvl2pPr>
            <a:lvl3pPr marL="804855" indent="0">
              <a:buNone/>
              <a:defRPr sz="1400"/>
            </a:lvl3pPr>
            <a:lvl4pPr marL="1207282" indent="0">
              <a:buNone/>
              <a:defRPr sz="1200"/>
            </a:lvl4pPr>
            <a:lvl5pPr marL="1609710" indent="0">
              <a:buNone/>
              <a:defRPr sz="1200"/>
            </a:lvl5pPr>
            <a:lvl6pPr marL="2012137" indent="0">
              <a:buNone/>
              <a:defRPr sz="1200"/>
            </a:lvl6pPr>
            <a:lvl7pPr marL="2414565" indent="0">
              <a:buNone/>
              <a:defRPr sz="1200"/>
            </a:lvl7pPr>
            <a:lvl8pPr marL="2816992" indent="0">
              <a:buNone/>
              <a:defRPr sz="1200"/>
            </a:lvl8pPr>
            <a:lvl9pPr marL="32194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6" y="4766158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235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802" y="922736"/>
            <a:ext cx="3918415" cy="3031331"/>
          </a:xfrm>
        </p:spPr>
        <p:txBody>
          <a:bodyPr/>
          <a:lstStyle>
            <a:lvl1pPr marL="0" indent="0">
              <a:buNone/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1489" y="922736"/>
            <a:ext cx="3918415" cy="3031331"/>
          </a:xfrm>
        </p:spPr>
        <p:txBody>
          <a:bodyPr/>
          <a:lstStyle>
            <a:lvl1pPr marL="0" indent="0">
              <a:buNone/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2799" y="242560"/>
            <a:ext cx="8397501" cy="56038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7" y="4766159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1375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92" y="978535"/>
            <a:ext cx="404076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417" indent="0">
              <a:buNone/>
              <a:defRPr sz="1800" b="1"/>
            </a:lvl2pPr>
            <a:lvl3pPr marL="804835" indent="0">
              <a:buNone/>
              <a:defRPr sz="1600" b="1"/>
            </a:lvl3pPr>
            <a:lvl4pPr marL="1207252" indent="0">
              <a:buNone/>
              <a:defRPr sz="1400" b="1"/>
            </a:lvl4pPr>
            <a:lvl5pPr marL="1609670" indent="0">
              <a:buNone/>
              <a:defRPr sz="1400" b="1"/>
            </a:lvl5pPr>
            <a:lvl6pPr marL="2012087" indent="0">
              <a:buNone/>
              <a:defRPr sz="1400" b="1"/>
            </a:lvl6pPr>
            <a:lvl7pPr marL="2414505" indent="0">
              <a:buNone/>
              <a:defRPr sz="1400" b="1"/>
            </a:lvl7pPr>
            <a:lvl8pPr marL="2816921" indent="0">
              <a:buNone/>
              <a:defRPr sz="1400" b="1"/>
            </a:lvl8pPr>
            <a:lvl9pPr marL="321934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3992" y="1458356"/>
            <a:ext cx="4040768" cy="296346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794" y="978535"/>
            <a:ext cx="4042317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417" indent="0">
              <a:buNone/>
              <a:defRPr sz="1800" b="1"/>
            </a:lvl2pPr>
            <a:lvl3pPr marL="804835" indent="0">
              <a:buNone/>
              <a:defRPr sz="1600" b="1"/>
            </a:lvl3pPr>
            <a:lvl4pPr marL="1207252" indent="0">
              <a:buNone/>
              <a:defRPr sz="1400" b="1"/>
            </a:lvl4pPr>
            <a:lvl5pPr marL="1609670" indent="0">
              <a:buNone/>
              <a:defRPr sz="1400" b="1"/>
            </a:lvl5pPr>
            <a:lvl6pPr marL="2012087" indent="0">
              <a:buNone/>
              <a:defRPr sz="1400" b="1"/>
            </a:lvl6pPr>
            <a:lvl7pPr marL="2414505" indent="0">
              <a:buNone/>
              <a:defRPr sz="1400" b="1"/>
            </a:lvl7pPr>
            <a:lvl8pPr marL="2816921" indent="0">
              <a:buNone/>
              <a:defRPr sz="1400" b="1"/>
            </a:lvl8pPr>
            <a:lvl9pPr marL="321934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794" y="1458356"/>
            <a:ext cx="4042317" cy="296346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2799" y="242560"/>
            <a:ext cx="8397501" cy="56038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1317" y="4766159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9547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2799" y="242560"/>
            <a:ext cx="8397501" cy="56038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7" y="4766159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965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7" y="4766159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461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891" y="204787"/>
            <a:ext cx="3009280" cy="871538"/>
          </a:xfrm>
        </p:spPr>
        <p:txBody>
          <a:bodyPr anchor="t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586" y="204789"/>
            <a:ext cx="5112525" cy="4165613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891" y="1076328"/>
            <a:ext cx="3009280" cy="3294074"/>
          </a:xfrm>
        </p:spPr>
        <p:txBody>
          <a:bodyPr/>
          <a:lstStyle>
            <a:lvl1pPr marL="0" indent="0">
              <a:buNone/>
              <a:defRPr sz="1200"/>
            </a:lvl1pPr>
            <a:lvl2pPr marL="402417" indent="0">
              <a:buNone/>
              <a:defRPr sz="1100"/>
            </a:lvl2pPr>
            <a:lvl3pPr marL="804835" indent="0">
              <a:buNone/>
              <a:defRPr sz="900"/>
            </a:lvl3pPr>
            <a:lvl4pPr marL="1207252" indent="0">
              <a:buNone/>
              <a:defRPr sz="800"/>
            </a:lvl4pPr>
            <a:lvl5pPr marL="1609670" indent="0">
              <a:buNone/>
              <a:defRPr sz="800"/>
            </a:lvl5pPr>
            <a:lvl6pPr marL="2012087" indent="0">
              <a:buNone/>
              <a:defRPr sz="800"/>
            </a:lvl6pPr>
            <a:lvl7pPr marL="2414505" indent="0">
              <a:buNone/>
              <a:defRPr sz="800"/>
            </a:lvl7pPr>
            <a:lvl8pPr marL="2816921" indent="0">
              <a:buNone/>
              <a:defRPr sz="800"/>
            </a:lvl8pPr>
            <a:lvl9pPr marL="321934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7" y="4766159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399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40" y="3427651"/>
            <a:ext cx="5487329" cy="425054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40" y="286781"/>
            <a:ext cx="5487329" cy="3086100"/>
          </a:xfrm>
        </p:spPr>
        <p:txBody>
          <a:bodyPr/>
          <a:lstStyle>
            <a:lvl1pPr marL="0" indent="0">
              <a:buNone/>
              <a:defRPr sz="2800"/>
            </a:lvl1pPr>
            <a:lvl2pPr marL="402417" indent="0">
              <a:buNone/>
              <a:defRPr sz="2500"/>
            </a:lvl2pPr>
            <a:lvl3pPr marL="804835" indent="0">
              <a:buNone/>
              <a:defRPr sz="2100"/>
            </a:lvl3pPr>
            <a:lvl4pPr marL="1207252" indent="0">
              <a:buNone/>
              <a:defRPr sz="1800"/>
            </a:lvl4pPr>
            <a:lvl5pPr marL="1609670" indent="0">
              <a:buNone/>
              <a:defRPr sz="1800"/>
            </a:lvl5pPr>
            <a:lvl6pPr marL="2012087" indent="0">
              <a:buNone/>
              <a:defRPr sz="1800"/>
            </a:lvl6pPr>
            <a:lvl7pPr marL="2414505" indent="0">
              <a:buNone/>
              <a:defRPr sz="1800"/>
            </a:lvl7pPr>
            <a:lvl8pPr marL="2816921" indent="0">
              <a:buNone/>
              <a:defRPr sz="1800"/>
            </a:lvl8pPr>
            <a:lvl9pPr marL="32193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40" y="3852704"/>
            <a:ext cx="5487329" cy="603647"/>
          </a:xfrm>
        </p:spPr>
        <p:txBody>
          <a:bodyPr/>
          <a:lstStyle>
            <a:lvl1pPr marL="0" indent="0">
              <a:buNone/>
              <a:defRPr sz="1200"/>
            </a:lvl1pPr>
            <a:lvl2pPr marL="402417" indent="0">
              <a:buNone/>
              <a:defRPr sz="1100"/>
            </a:lvl2pPr>
            <a:lvl3pPr marL="804835" indent="0">
              <a:buNone/>
              <a:defRPr sz="900"/>
            </a:lvl3pPr>
            <a:lvl4pPr marL="1207252" indent="0">
              <a:buNone/>
              <a:defRPr sz="800"/>
            </a:lvl4pPr>
            <a:lvl5pPr marL="1609670" indent="0">
              <a:buNone/>
              <a:defRPr sz="800"/>
            </a:lvl5pPr>
            <a:lvl6pPr marL="2012087" indent="0">
              <a:buNone/>
              <a:defRPr sz="800"/>
            </a:lvl6pPr>
            <a:lvl7pPr marL="2414505" indent="0">
              <a:buNone/>
              <a:defRPr sz="800"/>
            </a:lvl7pPr>
            <a:lvl8pPr marL="2816921" indent="0">
              <a:buNone/>
              <a:defRPr sz="800"/>
            </a:lvl8pPr>
            <a:lvl9pPr marL="321934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7" y="4766159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4876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800" y="922339"/>
            <a:ext cx="8407026" cy="3032125"/>
          </a:xfr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2799" y="242560"/>
            <a:ext cx="8397501" cy="56038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7" y="4766159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5564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3526" y="183357"/>
            <a:ext cx="1996378" cy="37707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801" y="183357"/>
            <a:ext cx="6262043" cy="3770710"/>
          </a:xfr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7" y="4766159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9260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2800" y="922736"/>
            <a:ext cx="8407103" cy="33540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2799" y="242560"/>
            <a:ext cx="8397501" cy="56038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7" y="4766159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5576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sites.mc.rochester.edu/media/930942/closer_1_urm_1920x1080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9143998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74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801" y="922735"/>
            <a:ext cx="3918415" cy="3031331"/>
          </a:xfrm>
        </p:spPr>
        <p:txBody>
          <a:bodyPr/>
          <a:lstStyle>
            <a:lvl1pPr marL="0" indent="0">
              <a:buNone/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1488" y="922735"/>
            <a:ext cx="3918415" cy="3031331"/>
          </a:xfrm>
        </p:spPr>
        <p:txBody>
          <a:bodyPr/>
          <a:lstStyle>
            <a:lvl1pPr marL="0" indent="0">
              <a:buNone/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2799" y="242560"/>
            <a:ext cx="8397501" cy="56038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6" y="4766158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5708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3" y="-45723"/>
            <a:ext cx="9175883" cy="5189223"/>
          </a:xfrm>
          <a:prstGeom prst="rect">
            <a:avLst/>
          </a:prstGeom>
        </p:spPr>
      </p:pic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9073" y="1015753"/>
            <a:ext cx="7805854" cy="857250"/>
          </a:xfrm>
        </p:spPr>
        <p:txBody>
          <a:bodyPr anchor="ctr"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8147" y="2563200"/>
            <a:ext cx="6467707" cy="1665900"/>
          </a:xfrm>
        </p:spPr>
        <p:txBody>
          <a:bodyPr/>
          <a:lstStyle>
            <a:lvl1pPr marL="0" indent="0" algn="ctr">
              <a:buFont typeface="Verdana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2654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99" y="242560"/>
            <a:ext cx="8397501" cy="560388"/>
          </a:xfrm>
        </p:spPr>
        <p:txBody>
          <a:bodyPr anchor="t"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2798" y="922338"/>
            <a:ext cx="8407027" cy="3032125"/>
          </a:xfrm>
        </p:spPr>
        <p:txBody>
          <a:bodyPr/>
          <a:lstStyle>
            <a:lvl1pPr marL="0" marR="0" indent="0" algn="l" defTabSz="815975" rtl="0" eaLnBrk="0" fontAlgn="base" latinLnBrk="0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327025" marR="0" indent="-139700" algn="l" defTabSz="815975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Tx/>
              <a:buChar char="•"/>
              <a:tabLst/>
              <a:defRPr sz="1700"/>
            </a:lvl2pPr>
            <a:lvl3pPr marL="558800" marR="0" indent="-139700" algn="l" defTabSz="815975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Tx/>
              <a:buChar char="•"/>
              <a:tabLst/>
              <a:defRPr sz="1700"/>
            </a:lvl3pPr>
            <a:lvl4pPr marL="782638" marR="0" indent="-130175" algn="l" defTabSz="815975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Tx/>
              <a:buChar char="•"/>
              <a:tabLst/>
              <a:defRPr sz="1700"/>
            </a:lvl4pPr>
            <a:lvl5pPr marL="1016000" marR="0" indent="-139700" algn="l" defTabSz="815975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Tx/>
              <a:buChar char="•"/>
              <a:tabLst/>
              <a:defRPr sz="1700"/>
            </a:lvl5pPr>
          </a:lstStyle>
          <a:p>
            <a:pPr marL="285750" marR="0" lvl="0" indent="-285750" algn="l" defTabSz="815975" rtl="0" eaLnBrk="0" fontAlgn="base" latinLnBrk="0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</a:rPr>
              <a:t>Click to edit Master text styles</a:t>
            </a:r>
          </a:p>
          <a:p>
            <a:pPr marL="327025" marR="0" lvl="1" indent="-139700" algn="l" defTabSz="815975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Tx/>
              <a:buChar char="•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</a:rPr>
              <a:t>Second level</a:t>
            </a:r>
          </a:p>
          <a:p>
            <a:pPr marL="558800" marR="0" lvl="2" indent="-139700" algn="l" defTabSz="815975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Tx/>
              <a:buChar char="•"/>
              <a:tabLst/>
              <a:defRPr/>
            </a:pPr>
            <a:r>
              <a:rPr kumimoji="0" lang="en-US" altLang="en-US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</a:rPr>
              <a:t>Third level</a:t>
            </a:r>
          </a:p>
          <a:p>
            <a:pPr marL="782638" marR="0" lvl="3" indent="-130175" algn="l" defTabSz="815975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Tx/>
              <a:buChar char="•"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</a:rPr>
              <a:t>Fourth level</a:t>
            </a:r>
          </a:p>
          <a:p>
            <a:pPr marL="1016000" marR="0" lvl="4" indent="-139700" algn="l" defTabSz="815975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Tx/>
              <a:buChar char="•"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</a:rPr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6" y="4766158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9038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00" y="3305176"/>
            <a:ext cx="84600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600" y="2180035"/>
            <a:ext cx="84600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402427" indent="0">
              <a:buNone/>
              <a:defRPr sz="1600"/>
            </a:lvl2pPr>
            <a:lvl3pPr marL="804855" indent="0">
              <a:buNone/>
              <a:defRPr sz="1400"/>
            </a:lvl3pPr>
            <a:lvl4pPr marL="1207282" indent="0">
              <a:buNone/>
              <a:defRPr sz="1200"/>
            </a:lvl4pPr>
            <a:lvl5pPr marL="1609710" indent="0">
              <a:buNone/>
              <a:defRPr sz="1200"/>
            </a:lvl5pPr>
            <a:lvl6pPr marL="2012137" indent="0">
              <a:buNone/>
              <a:defRPr sz="1200"/>
            </a:lvl6pPr>
            <a:lvl7pPr marL="2414565" indent="0">
              <a:buNone/>
              <a:defRPr sz="1200"/>
            </a:lvl7pPr>
            <a:lvl8pPr marL="2816992" indent="0">
              <a:buNone/>
              <a:defRPr sz="1200"/>
            </a:lvl8pPr>
            <a:lvl9pPr marL="32194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6" y="4766158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68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801" y="922735"/>
            <a:ext cx="3918415" cy="3031331"/>
          </a:xfrm>
        </p:spPr>
        <p:txBody>
          <a:bodyPr/>
          <a:lstStyle>
            <a:lvl1pPr marL="0" indent="0">
              <a:buNone/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1488" y="922735"/>
            <a:ext cx="3918415" cy="3031331"/>
          </a:xfrm>
        </p:spPr>
        <p:txBody>
          <a:bodyPr/>
          <a:lstStyle>
            <a:lvl1pPr marL="0" indent="0">
              <a:buNone/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2799" y="242560"/>
            <a:ext cx="8397501" cy="56038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6" y="4766158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371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92" y="978535"/>
            <a:ext cx="404076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427" indent="0">
              <a:buNone/>
              <a:defRPr sz="1800" b="1"/>
            </a:lvl2pPr>
            <a:lvl3pPr marL="804855" indent="0">
              <a:buNone/>
              <a:defRPr sz="1600" b="1"/>
            </a:lvl3pPr>
            <a:lvl4pPr marL="1207282" indent="0">
              <a:buNone/>
              <a:defRPr sz="1400" b="1"/>
            </a:lvl4pPr>
            <a:lvl5pPr marL="1609710" indent="0">
              <a:buNone/>
              <a:defRPr sz="1400" b="1"/>
            </a:lvl5pPr>
            <a:lvl6pPr marL="2012137" indent="0">
              <a:buNone/>
              <a:defRPr sz="1400" b="1"/>
            </a:lvl6pPr>
            <a:lvl7pPr marL="2414565" indent="0">
              <a:buNone/>
              <a:defRPr sz="1400" b="1"/>
            </a:lvl7pPr>
            <a:lvl8pPr marL="2816992" indent="0">
              <a:buNone/>
              <a:defRPr sz="1400" b="1"/>
            </a:lvl8pPr>
            <a:lvl9pPr marL="321942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3992" y="1458356"/>
            <a:ext cx="4040768" cy="296346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794" y="978535"/>
            <a:ext cx="4042317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427" indent="0">
              <a:buNone/>
              <a:defRPr sz="1800" b="1"/>
            </a:lvl2pPr>
            <a:lvl3pPr marL="804855" indent="0">
              <a:buNone/>
              <a:defRPr sz="1600" b="1"/>
            </a:lvl3pPr>
            <a:lvl4pPr marL="1207282" indent="0">
              <a:buNone/>
              <a:defRPr sz="1400" b="1"/>
            </a:lvl4pPr>
            <a:lvl5pPr marL="1609710" indent="0">
              <a:buNone/>
              <a:defRPr sz="1400" b="1"/>
            </a:lvl5pPr>
            <a:lvl6pPr marL="2012137" indent="0">
              <a:buNone/>
              <a:defRPr sz="1400" b="1"/>
            </a:lvl6pPr>
            <a:lvl7pPr marL="2414565" indent="0">
              <a:buNone/>
              <a:defRPr sz="1400" b="1"/>
            </a:lvl7pPr>
            <a:lvl8pPr marL="2816992" indent="0">
              <a:buNone/>
              <a:defRPr sz="1400" b="1"/>
            </a:lvl8pPr>
            <a:lvl9pPr marL="321942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794" y="1458356"/>
            <a:ext cx="4042317" cy="296346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2799" y="242560"/>
            <a:ext cx="8397501" cy="56038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1316" y="4766158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5071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2799" y="242560"/>
            <a:ext cx="8397501" cy="56038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6" y="4766158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6961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6" y="4766158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2634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891" y="204787"/>
            <a:ext cx="3009280" cy="871538"/>
          </a:xfrm>
        </p:spPr>
        <p:txBody>
          <a:bodyPr anchor="t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585" y="204788"/>
            <a:ext cx="5112525" cy="4165613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891" y="1076327"/>
            <a:ext cx="3009280" cy="3294074"/>
          </a:xfrm>
        </p:spPr>
        <p:txBody>
          <a:bodyPr/>
          <a:lstStyle>
            <a:lvl1pPr marL="0" indent="0">
              <a:buNone/>
              <a:defRPr sz="1200"/>
            </a:lvl1pPr>
            <a:lvl2pPr marL="402427" indent="0">
              <a:buNone/>
              <a:defRPr sz="1100"/>
            </a:lvl2pPr>
            <a:lvl3pPr marL="804855" indent="0">
              <a:buNone/>
              <a:defRPr sz="900"/>
            </a:lvl3pPr>
            <a:lvl4pPr marL="1207282" indent="0">
              <a:buNone/>
              <a:defRPr sz="800"/>
            </a:lvl4pPr>
            <a:lvl5pPr marL="1609710" indent="0">
              <a:buNone/>
              <a:defRPr sz="800"/>
            </a:lvl5pPr>
            <a:lvl6pPr marL="2012137" indent="0">
              <a:buNone/>
              <a:defRPr sz="800"/>
            </a:lvl6pPr>
            <a:lvl7pPr marL="2414565" indent="0">
              <a:buNone/>
              <a:defRPr sz="800"/>
            </a:lvl7pPr>
            <a:lvl8pPr marL="2816992" indent="0">
              <a:buNone/>
              <a:defRPr sz="800"/>
            </a:lvl8pPr>
            <a:lvl9pPr marL="321942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6" y="4766158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7599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39" y="3427650"/>
            <a:ext cx="5487329" cy="425054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39" y="286781"/>
            <a:ext cx="5487329" cy="3086100"/>
          </a:xfrm>
        </p:spPr>
        <p:txBody>
          <a:bodyPr/>
          <a:lstStyle>
            <a:lvl1pPr marL="0" indent="0">
              <a:buNone/>
              <a:defRPr sz="2800"/>
            </a:lvl1pPr>
            <a:lvl2pPr marL="402427" indent="0">
              <a:buNone/>
              <a:defRPr sz="2500"/>
            </a:lvl2pPr>
            <a:lvl3pPr marL="804855" indent="0">
              <a:buNone/>
              <a:defRPr sz="2100"/>
            </a:lvl3pPr>
            <a:lvl4pPr marL="1207282" indent="0">
              <a:buNone/>
              <a:defRPr sz="1800"/>
            </a:lvl4pPr>
            <a:lvl5pPr marL="1609710" indent="0">
              <a:buNone/>
              <a:defRPr sz="1800"/>
            </a:lvl5pPr>
            <a:lvl6pPr marL="2012137" indent="0">
              <a:buNone/>
              <a:defRPr sz="1800"/>
            </a:lvl6pPr>
            <a:lvl7pPr marL="2414565" indent="0">
              <a:buNone/>
              <a:defRPr sz="1800"/>
            </a:lvl7pPr>
            <a:lvl8pPr marL="2816992" indent="0">
              <a:buNone/>
              <a:defRPr sz="1800"/>
            </a:lvl8pPr>
            <a:lvl9pPr marL="321942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39" y="3852703"/>
            <a:ext cx="5487329" cy="603647"/>
          </a:xfrm>
        </p:spPr>
        <p:txBody>
          <a:bodyPr/>
          <a:lstStyle>
            <a:lvl1pPr marL="0" indent="0">
              <a:buNone/>
              <a:defRPr sz="1200"/>
            </a:lvl1pPr>
            <a:lvl2pPr marL="402427" indent="0">
              <a:buNone/>
              <a:defRPr sz="1100"/>
            </a:lvl2pPr>
            <a:lvl3pPr marL="804855" indent="0">
              <a:buNone/>
              <a:defRPr sz="900"/>
            </a:lvl3pPr>
            <a:lvl4pPr marL="1207282" indent="0">
              <a:buNone/>
              <a:defRPr sz="800"/>
            </a:lvl4pPr>
            <a:lvl5pPr marL="1609710" indent="0">
              <a:buNone/>
              <a:defRPr sz="800"/>
            </a:lvl5pPr>
            <a:lvl6pPr marL="2012137" indent="0">
              <a:buNone/>
              <a:defRPr sz="800"/>
            </a:lvl6pPr>
            <a:lvl7pPr marL="2414565" indent="0">
              <a:buNone/>
              <a:defRPr sz="800"/>
            </a:lvl7pPr>
            <a:lvl8pPr marL="2816992" indent="0">
              <a:buNone/>
              <a:defRPr sz="800"/>
            </a:lvl8pPr>
            <a:lvl9pPr marL="321942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6" y="4766158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7234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800" y="922338"/>
            <a:ext cx="8407026" cy="3032125"/>
          </a:xfr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2799" y="242560"/>
            <a:ext cx="8397501" cy="56038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6" y="4766158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8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92" y="978535"/>
            <a:ext cx="404076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427" indent="0">
              <a:buNone/>
              <a:defRPr sz="1800" b="1"/>
            </a:lvl2pPr>
            <a:lvl3pPr marL="804855" indent="0">
              <a:buNone/>
              <a:defRPr sz="1600" b="1"/>
            </a:lvl3pPr>
            <a:lvl4pPr marL="1207282" indent="0">
              <a:buNone/>
              <a:defRPr sz="1400" b="1"/>
            </a:lvl4pPr>
            <a:lvl5pPr marL="1609710" indent="0">
              <a:buNone/>
              <a:defRPr sz="1400" b="1"/>
            </a:lvl5pPr>
            <a:lvl6pPr marL="2012137" indent="0">
              <a:buNone/>
              <a:defRPr sz="1400" b="1"/>
            </a:lvl6pPr>
            <a:lvl7pPr marL="2414565" indent="0">
              <a:buNone/>
              <a:defRPr sz="1400" b="1"/>
            </a:lvl7pPr>
            <a:lvl8pPr marL="2816992" indent="0">
              <a:buNone/>
              <a:defRPr sz="1400" b="1"/>
            </a:lvl8pPr>
            <a:lvl9pPr marL="321942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3992" y="1458356"/>
            <a:ext cx="4040768" cy="296346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794" y="978535"/>
            <a:ext cx="4042317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427" indent="0">
              <a:buNone/>
              <a:defRPr sz="1800" b="1"/>
            </a:lvl2pPr>
            <a:lvl3pPr marL="804855" indent="0">
              <a:buNone/>
              <a:defRPr sz="1600" b="1"/>
            </a:lvl3pPr>
            <a:lvl4pPr marL="1207282" indent="0">
              <a:buNone/>
              <a:defRPr sz="1400" b="1"/>
            </a:lvl4pPr>
            <a:lvl5pPr marL="1609710" indent="0">
              <a:buNone/>
              <a:defRPr sz="1400" b="1"/>
            </a:lvl5pPr>
            <a:lvl6pPr marL="2012137" indent="0">
              <a:buNone/>
              <a:defRPr sz="1400" b="1"/>
            </a:lvl6pPr>
            <a:lvl7pPr marL="2414565" indent="0">
              <a:buNone/>
              <a:defRPr sz="1400" b="1"/>
            </a:lvl7pPr>
            <a:lvl8pPr marL="2816992" indent="0">
              <a:buNone/>
              <a:defRPr sz="1400" b="1"/>
            </a:lvl8pPr>
            <a:lvl9pPr marL="321942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794" y="1458356"/>
            <a:ext cx="4042317" cy="296346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2799" y="242560"/>
            <a:ext cx="8397501" cy="56038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1316" y="4766158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5695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3525" y="183357"/>
            <a:ext cx="1996378" cy="37707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800" y="183357"/>
            <a:ext cx="6262043" cy="3770710"/>
          </a:xfr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6" y="4766158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8341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2799" y="922735"/>
            <a:ext cx="8407103" cy="33540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2799" y="242560"/>
            <a:ext cx="8397501" cy="56038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6" y="4766158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8676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7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6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2799" y="242560"/>
            <a:ext cx="8397501" cy="56038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6" y="4766158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95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6" y="4766158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92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891" y="204787"/>
            <a:ext cx="3009280" cy="871538"/>
          </a:xfrm>
        </p:spPr>
        <p:txBody>
          <a:bodyPr anchor="t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585" y="204788"/>
            <a:ext cx="5112525" cy="4165613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891" y="1076327"/>
            <a:ext cx="3009280" cy="3294074"/>
          </a:xfrm>
        </p:spPr>
        <p:txBody>
          <a:bodyPr/>
          <a:lstStyle>
            <a:lvl1pPr marL="0" indent="0">
              <a:buNone/>
              <a:defRPr sz="1200"/>
            </a:lvl1pPr>
            <a:lvl2pPr marL="402427" indent="0">
              <a:buNone/>
              <a:defRPr sz="1100"/>
            </a:lvl2pPr>
            <a:lvl3pPr marL="804855" indent="0">
              <a:buNone/>
              <a:defRPr sz="900"/>
            </a:lvl3pPr>
            <a:lvl4pPr marL="1207282" indent="0">
              <a:buNone/>
              <a:defRPr sz="800"/>
            </a:lvl4pPr>
            <a:lvl5pPr marL="1609710" indent="0">
              <a:buNone/>
              <a:defRPr sz="800"/>
            </a:lvl5pPr>
            <a:lvl6pPr marL="2012137" indent="0">
              <a:buNone/>
              <a:defRPr sz="800"/>
            </a:lvl6pPr>
            <a:lvl7pPr marL="2414565" indent="0">
              <a:buNone/>
              <a:defRPr sz="800"/>
            </a:lvl7pPr>
            <a:lvl8pPr marL="2816992" indent="0">
              <a:buNone/>
              <a:defRPr sz="800"/>
            </a:lvl8pPr>
            <a:lvl9pPr marL="321942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6" y="4766158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20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39" y="3427650"/>
            <a:ext cx="5487329" cy="425054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39" y="286781"/>
            <a:ext cx="5487329" cy="3086100"/>
          </a:xfrm>
        </p:spPr>
        <p:txBody>
          <a:bodyPr/>
          <a:lstStyle>
            <a:lvl1pPr marL="0" indent="0">
              <a:buNone/>
              <a:defRPr sz="2800"/>
            </a:lvl1pPr>
            <a:lvl2pPr marL="402427" indent="0">
              <a:buNone/>
              <a:defRPr sz="2500"/>
            </a:lvl2pPr>
            <a:lvl3pPr marL="804855" indent="0">
              <a:buNone/>
              <a:defRPr sz="2100"/>
            </a:lvl3pPr>
            <a:lvl4pPr marL="1207282" indent="0">
              <a:buNone/>
              <a:defRPr sz="1800"/>
            </a:lvl4pPr>
            <a:lvl5pPr marL="1609710" indent="0">
              <a:buNone/>
              <a:defRPr sz="1800"/>
            </a:lvl5pPr>
            <a:lvl6pPr marL="2012137" indent="0">
              <a:buNone/>
              <a:defRPr sz="1800"/>
            </a:lvl6pPr>
            <a:lvl7pPr marL="2414565" indent="0">
              <a:buNone/>
              <a:defRPr sz="1800"/>
            </a:lvl7pPr>
            <a:lvl8pPr marL="2816992" indent="0">
              <a:buNone/>
              <a:defRPr sz="1800"/>
            </a:lvl8pPr>
            <a:lvl9pPr marL="321942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39" y="3852703"/>
            <a:ext cx="5487329" cy="603647"/>
          </a:xfrm>
        </p:spPr>
        <p:txBody>
          <a:bodyPr/>
          <a:lstStyle>
            <a:lvl1pPr marL="0" indent="0">
              <a:buNone/>
              <a:defRPr sz="1200"/>
            </a:lvl1pPr>
            <a:lvl2pPr marL="402427" indent="0">
              <a:buNone/>
              <a:defRPr sz="1100"/>
            </a:lvl2pPr>
            <a:lvl3pPr marL="804855" indent="0">
              <a:buNone/>
              <a:defRPr sz="900"/>
            </a:lvl3pPr>
            <a:lvl4pPr marL="1207282" indent="0">
              <a:buNone/>
              <a:defRPr sz="800"/>
            </a:lvl4pPr>
            <a:lvl5pPr marL="1609710" indent="0">
              <a:buNone/>
              <a:defRPr sz="800"/>
            </a:lvl5pPr>
            <a:lvl6pPr marL="2012137" indent="0">
              <a:buNone/>
              <a:defRPr sz="800"/>
            </a:lvl6pPr>
            <a:lvl7pPr marL="2414565" indent="0">
              <a:buNone/>
              <a:defRPr sz="800"/>
            </a:lvl7pPr>
            <a:lvl8pPr marL="2816992" indent="0">
              <a:buNone/>
              <a:defRPr sz="800"/>
            </a:lvl8pPr>
            <a:lvl9pPr marL="321942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6" y="4766158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22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995" y="184150"/>
            <a:ext cx="851230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7996" y="922338"/>
            <a:ext cx="852183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" name="Rectangle 12"/>
          <p:cNvSpPr txBox="1">
            <a:spLocks noChangeArrowheads="1"/>
          </p:cNvSpPr>
          <p:nvPr userDrawn="1"/>
        </p:nvSpPr>
        <p:spPr>
          <a:xfrm>
            <a:off x="237601" y="4753632"/>
            <a:ext cx="2136775" cy="153568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01638" indent="55563" algn="l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803275" indent="111125" algn="l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206500" indent="165100" algn="l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608138" indent="220663" algn="l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7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7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7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7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6" name="Picture 10" descr="Corner Curve 1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96636"/>
            <a:ext cx="1683838" cy="74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URMC-TagLine(blue)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88" y="4798314"/>
            <a:ext cx="2090854" cy="10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6" y="4766158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838" y="4679442"/>
            <a:ext cx="783035" cy="3383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67" r:id="rId12"/>
    <p:sldLayoutId id="2147484369" r:id="rId13"/>
  </p:sldLayoutIdLst>
  <p:hf hdr="0" ftr="0" dt="0"/>
  <p:txStyles>
    <p:titleStyle>
      <a:lvl1pPr algn="l" defTabSz="73342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rgbClr val="19458D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73342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rgbClr val="19458D"/>
          </a:solidFill>
          <a:latin typeface="Verdana" charset="0"/>
          <a:ea typeface="MS PGothic" panose="020B0600070205080204" pitchFamily="34" charset="-128"/>
          <a:cs typeface="ＭＳ Ｐゴシック" charset="0"/>
        </a:defRPr>
      </a:lvl2pPr>
      <a:lvl3pPr algn="l" defTabSz="73342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rgbClr val="19458D"/>
          </a:solidFill>
          <a:latin typeface="Verdana" charset="0"/>
          <a:ea typeface="MS PGothic" panose="020B0600070205080204" pitchFamily="34" charset="-128"/>
          <a:cs typeface="ＭＳ Ｐゴシック" charset="0"/>
        </a:defRPr>
      </a:lvl3pPr>
      <a:lvl4pPr algn="l" defTabSz="73342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rgbClr val="19458D"/>
          </a:solidFill>
          <a:latin typeface="Verdana" charset="0"/>
          <a:ea typeface="MS PGothic" panose="020B0600070205080204" pitchFamily="34" charset="-128"/>
          <a:cs typeface="ＭＳ Ｐゴシック" charset="0"/>
        </a:defRPr>
      </a:lvl4pPr>
      <a:lvl5pPr algn="l" defTabSz="73342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rgbClr val="19458D"/>
          </a:solidFill>
          <a:latin typeface="Verdana" charset="0"/>
          <a:ea typeface="MS PGothic" panose="020B0600070205080204" pitchFamily="34" charset="-128"/>
          <a:cs typeface="ＭＳ Ｐゴシック" charset="0"/>
        </a:defRPr>
      </a:lvl5pPr>
      <a:lvl6pPr marL="402427" algn="l" defTabSz="733592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rgbClr val="19458D"/>
          </a:solidFill>
          <a:latin typeface="Verdana" charset="0"/>
          <a:ea typeface="ＭＳ Ｐゴシック" charset="0"/>
        </a:defRPr>
      </a:lvl6pPr>
      <a:lvl7pPr marL="804855" algn="l" defTabSz="733592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rgbClr val="19458D"/>
          </a:solidFill>
          <a:latin typeface="Verdana" charset="0"/>
          <a:ea typeface="ＭＳ Ｐゴシック" charset="0"/>
        </a:defRPr>
      </a:lvl7pPr>
      <a:lvl8pPr marL="1207282" algn="l" defTabSz="733592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rgbClr val="19458D"/>
          </a:solidFill>
          <a:latin typeface="Verdana" charset="0"/>
          <a:ea typeface="ＭＳ Ｐゴシック" charset="0"/>
        </a:defRPr>
      </a:lvl8pPr>
      <a:lvl9pPr marL="1609710" algn="l" defTabSz="733592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rgbClr val="19458D"/>
          </a:solidFill>
          <a:latin typeface="Verdana" charset="0"/>
          <a:ea typeface="ＭＳ Ｐゴシック" charset="0"/>
        </a:defRPr>
      </a:lvl9pPr>
    </p:titleStyle>
    <p:bodyStyle>
      <a:lvl1pPr marL="0" indent="0" algn="l" defTabSz="815975" rtl="0" eaLnBrk="0" fontAlgn="base" hangingPunct="0">
        <a:lnSpc>
          <a:spcPct val="140000"/>
        </a:lnSpc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1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327025" indent="-139700" algn="l" defTabSz="815975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558800" indent="-139700" algn="l" defTabSz="815975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5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782638" indent="-130175" algn="l" defTabSz="815975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016000" indent="-139700" algn="l" defTabSz="815975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2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1419675" indent="-139732" algn="l" defTabSz="817431" rtl="0" fontAlgn="base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500">
          <a:solidFill>
            <a:schemeClr val="tx1"/>
          </a:solidFill>
          <a:latin typeface="+mn-lt"/>
          <a:ea typeface="+mn-ea"/>
        </a:defRPr>
      </a:lvl6pPr>
      <a:lvl7pPr marL="1822102" indent="-139732" algn="l" defTabSz="817431" rtl="0" fontAlgn="base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500">
          <a:solidFill>
            <a:schemeClr val="tx1"/>
          </a:solidFill>
          <a:latin typeface="+mn-lt"/>
          <a:ea typeface="+mn-ea"/>
        </a:defRPr>
      </a:lvl7pPr>
      <a:lvl8pPr marL="2224529" indent="-139732" algn="l" defTabSz="817431" rtl="0" fontAlgn="base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500">
          <a:solidFill>
            <a:schemeClr val="tx1"/>
          </a:solidFill>
          <a:latin typeface="+mn-lt"/>
          <a:ea typeface="+mn-ea"/>
        </a:defRPr>
      </a:lvl8pPr>
      <a:lvl9pPr marL="2626957" indent="-139732" algn="l" defTabSz="817431" rtl="0" fontAlgn="base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024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427" algn="l" defTabSz="4024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55" algn="l" defTabSz="4024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7282" algn="l" defTabSz="4024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710" algn="l" defTabSz="4024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2137" algn="l" defTabSz="4024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4565" algn="l" defTabSz="4024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6992" algn="l" defTabSz="4024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9420" algn="l" defTabSz="4024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sites.mc.rochester.edu/media/930947/title_slide_urm_1920x1080.jpg">
            <a:extLst>
              <a:ext uri="{FF2B5EF4-FFF2-40B4-BE49-F238E27FC236}">
                <a16:creationId xmlns:a16="http://schemas.microsoft.com/office/drawing/2014/main" id="{B7CD10AC-C2B8-4467-902B-CEEB6BACCA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995" y="184150"/>
            <a:ext cx="851230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7996" y="922338"/>
            <a:ext cx="852183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6" y="4766158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5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  <p:sldLayoutId id="2147484382" r:id="rId12"/>
    <p:sldLayoutId id="2147484383" r:id="rId13"/>
  </p:sldLayoutIdLst>
  <p:hf hdr="0" ftr="0" dt="0"/>
  <p:txStyles>
    <p:titleStyle>
      <a:lvl1pPr algn="l" defTabSz="73342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73342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rgbClr val="19458D"/>
          </a:solidFill>
          <a:latin typeface="Verdana" charset="0"/>
          <a:ea typeface="MS PGothic" panose="020B0600070205080204" pitchFamily="34" charset="-128"/>
          <a:cs typeface="ＭＳ Ｐゴシック" charset="0"/>
        </a:defRPr>
      </a:lvl2pPr>
      <a:lvl3pPr algn="l" defTabSz="73342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rgbClr val="19458D"/>
          </a:solidFill>
          <a:latin typeface="Verdana" charset="0"/>
          <a:ea typeface="MS PGothic" panose="020B0600070205080204" pitchFamily="34" charset="-128"/>
          <a:cs typeface="ＭＳ Ｐゴシック" charset="0"/>
        </a:defRPr>
      </a:lvl3pPr>
      <a:lvl4pPr algn="l" defTabSz="73342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rgbClr val="19458D"/>
          </a:solidFill>
          <a:latin typeface="Verdana" charset="0"/>
          <a:ea typeface="MS PGothic" panose="020B0600070205080204" pitchFamily="34" charset="-128"/>
          <a:cs typeface="ＭＳ Ｐゴシック" charset="0"/>
        </a:defRPr>
      </a:lvl4pPr>
      <a:lvl5pPr algn="l" defTabSz="73342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rgbClr val="19458D"/>
          </a:solidFill>
          <a:latin typeface="Verdana" charset="0"/>
          <a:ea typeface="MS PGothic" panose="020B0600070205080204" pitchFamily="34" charset="-128"/>
          <a:cs typeface="ＭＳ Ｐゴシック" charset="0"/>
        </a:defRPr>
      </a:lvl5pPr>
      <a:lvl6pPr marL="402427" algn="l" defTabSz="733592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rgbClr val="19458D"/>
          </a:solidFill>
          <a:latin typeface="Verdana" charset="0"/>
          <a:ea typeface="ＭＳ Ｐゴシック" charset="0"/>
        </a:defRPr>
      </a:lvl6pPr>
      <a:lvl7pPr marL="804855" algn="l" defTabSz="733592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rgbClr val="19458D"/>
          </a:solidFill>
          <a:latin typeface="Verdana" charset="0"/>
          <a:ea typeface="ＭＳ Ｐゴシック" charset="0"/>
        </a:defRPr>
      </a:lvl7pPr>
      <a:lvl8pPr marL="1207282" algn="l" defTabSz="733592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rgbClr val="19458D"/>
          </a:solidFill>
          <a:latin typeface="Verdana" charset="0"/>
          <a:ea typeface="ＭＳ Ｐゴシック" charset="0"/>
        </a:defRPr>
      </a:lvl8pPr>
      <a:lvl9pPr marL="1609710" algn="l" defTabSz="733592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rgbClr val="19458D"/>
          </a:solidFill>
          <a:latin typeface="Verdana" charset="0"/>
          <a:ea typeface="ＭＳ Ｐゴシック" charset="0"/>
        </a:defRPr>
      </a:lvl9pPr>
    </p:titleStyle>
    <p:bodyStyle>
      <a:lvl1pPr marL="0" indent="0" algn="l" defTabSz="815975" rtl="0" eaLnBrk="0" fontAlgn="base" hangingPunct="0">
        <a:lnSpc>
          <a:spcPct val="140000"/>
        </a:lnSpc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1800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327025" indent="-139700" algn="l" defTabSz="815975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600">
          <a:solidFill>
            <a:schemeClr val="bg1"/>
          </a:solidFill>
          <a:latin typeface="+mn-lt"/>
          <a:ea typeface="MS PGothic" panose="020B0600070205080204" pitchFamily="34" charset="-128"/>
        </a:defRPr>
      </a:lvl2pPr>
      <a:lvl3pPr marL="558800" indent="-139700" algn="l" defTabSz="815975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500">
          <a:solidFill>
            <a:schemeClr val="bg1"/>
          </a:solidFill>
          <a:latin typeface="+mn-lt"/>
          <a:ea typeface="MS PGothic" panose="020B0600070205080204" pitchFamily="34" charset="-128"/>
        </a:defRPr>
      </a:lvl3pPr>
      <a:lvl4pPr marL="782638" indent="-130175" algn="l" defTabSz="815975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400">
          <a:solidFill>
            <a:schemeClr val="bg1"/>
          </a:solidFill>
          <a:latin typeface="+mn-lt"/>
          <a:ea typeface="MS PGothic" panose="020B0600070205080204" pitchFamily="34" charset="-128"/>
        </a:defRPr>
      </a:lvl4pPr>
      <a:lvl5pPr marL="1016000" indent="-139700" algn="l" defTabSz="815975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200">
          <a:solidFill>
            <a:schemeClr val="bg1"/>
          </a:solidFill>
          <a:latin typeface="+mn-lt"/>
          <a:ea typeface="MS PGothic" panose="020B0600070205080204" pitchFamily="34" charset="-128"/>
        </a:defRPr>
      </a:lvl5pPr>
      <a:lvl6pPr marL="1419675" indent="-139732" algn="l" defTabSz="817431" rtl="0" fontAlgn="base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500">
          <a:solidFill>
            <a:schemeClr val="tx1"/>
          </a:solidFill>
          <a:latin typeface="+mn-lt"/>
          <a:ea typeface="+mn-ea"/>
        </a:defRPr>
      </a:lvl6pPr>
      <a:lvl7pPr marL="1822102" indent="-139732" algn="l" defTabSz="817431" rtl="0" fontAlgn="base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500">
          <a:solidFill>
            <a:schemeClr val="tx1"/>
          </a:solidFill>
          <a:latin typeface="+mn-lt"/>
          <a:ea typeface="+mn-ea"/>
        </a:defRPr>
      </a:lvl7pPr>
      <a:lvl8pPr marL="2224529" indent="-139732" algn="l" defTabSz="817431" rtl="0" fontAlgn="base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500">
          <a:solidFill>
            <a:schemeClr val="tx1"/>
          </a:solidFill>
          <a:latin typeface="+mn-lt"/>
          <a:ea typeface="+mn-ea"/>
        </a:defRPr>
      </a:lvl8pPr>
      <a:lvl9pPr marL="2626957" indent="-139732" algn="l" defTabSz="817431" rtl="0" fontAlgn="base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024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427" algn="l" defTabSz="4024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55" algn="l" defTabSz="4024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7282" algn="l" defTabSz="4024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710" algn="l" defTabSz="4024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2137" algn="l" defTabSz="4024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4565" algn="l" defTabSz="4024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6992" algn="l" defTabSz="4024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9420" algn="l" defTabSz="4024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995" y="184150"/>
            <a:ext cx="851230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7996" y="922339"/>
            <a:ext cx="852183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" name="Rectangle 12"/>
          <p:cNvSpPr txBox="1">
            <a:spLocks noChangeArrowheads="1"/>
          </p:cNvSpPr>
          <p:nvPr userDrawn="1"/>
        </p:nvSpPr>
        <p:spPr>
          <a:xfrm>
            <a:off x="237602" y="4753632"/>
            <a:ext cx="2136775" cy="153568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01638" indent="55563" algn="l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803275" indent="111125" algn="l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206500" indent="165100" algn="l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608138" indent="220663" algn="l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7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7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7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7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66F742FD-8A42-4FF0-A3AC-6B5A0C08BAF2}" type="slidenum">
              <a:rPr lang="en-US" altLang="en-US" sz="700" smtClean="0"/>
              <a:pPr/>
              <a:t>‹#›</a:t>
            </a:fld>
            <a:endParaRPr lang="en-US" altLang="en-US" sz="700"/>
          </a:p>
        </p:txBody>
      </p:sp>
      <p:pic>
        <p:nvPicPr>
          <p:cNvPr id="6" name="Picture 10" descr="Corner Curve 1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396636"/>
            <a:ext cx="1683838" cy="74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URMC-TagLine(blue)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88" y="4798314"/>
            <a:ext cx="2090854" cy="10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7" y="4766159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839" y="4679442"/>
            <a:ext cx="783035" cy="3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6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  <p:sldLayoutId id="2147484396" r:id="rId12"/>
    <p:sldLayoutId id="2147484397" r:id="rId13"/>
  </p:sldLayoutIdLst>
  <p:hf hdr="0" ftr="0" dt="0"/>
  <p:txStyles>
    <p:titleStyle>
      <a:lvl1pPr algn="l" defTabSz="733407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rgbClr val="19458D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733407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rgbClr val="19458D"/>
          </a:solidFill>
          <a:latin typeface="Verdana" charset="0"/>
          <a:ea typeface="MS PGothic" panose="020B0600070205080204" pitchFamily="34" charset="-128"/>
          <a:cs typeface="ＭＳ Ｐゴシック" charset="0"/>
        </a:defRPr>
      </a:lvl2pPr>
      <a:lvl3pPr algn="l" defTabSz="733407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rgbClr val="19458D"/>
          </a:solidFill>
          <a:latin typeface="Verdana" charset="0"/>
          <a:ea typeface="MS PGothic" panose="020B0600070205080204" pitchFamily="34" charset="-128"/>
          <a:cs typeface="ＭＳ Ｐゴシック" charset="0"/>
        </a:defRPr>
      </a:lvl3pPr>
      <a:lvl4pPr algn="l" defTabSz="733407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rgbClr val="19458D"/>
          </a:solidFill>
          <a:latin typeface="Verdana" charset="0"/>
          <a:ea typeface="MS PGothic" panose="020B0600070205080204" pitchFamily="34" charset="-128"/>
          <a:cs typeface="ＭＳ Ｐゴシック" charset="0"/>
        </a:defRPr>
      </a:lvl4pPr>
      <a:lvl5pPr algn="l" defTabSz="733407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rgbClr val="19458D"/>
          </a:solidFill>
          <a:latin typeface="Verdana" charset="0"/>
          <a:ea typeface="MS PGothic" panose="020B0600070205080204" pitchFamily="34" charset="-128"/>
          <a:cs typeface="ＭＳ Ｐゴシック" charset="0"/>
        </a:defRPr>
      </a:lvl5pPr>
      <a:lvl6pPr marL="402417" algn="l" defTabSz="733574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rgbClr val="19458D"/>
          </a:solidFill>
          <a:latin typeface="Verdana" charset="0"/>
          <a:ea typeface="ＭＳ Ｐゴシック" charset="0"/>
        </a:defRPr>
      </a:lvl6pPr>
      <a:lvl7pPr marL="804835" algn="l" defTabSz="733574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rgbClr val="19458D"/>
          </a:solidFill>
          <a:latin typeface="Verdana" charset="0"/>
          <a:ea typeface="ＭＳ Ｐゴシック" charset="0"/>
        </a:defRPr>
      </a:lvl7pPr>
      <a:lvl8pPr marL="1207252" algn="l" defTabSz="733574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rgbClr val="19458D"/>
          </a:solidFill>
          <a:latin typeface="Verdana" charset="0"/>
          <a:ea typeface="ＭＳ Ｐゴシック" charset="0"/>
        </a:defRPr>
      </a:lvl8pPr>
      <a:lvl9pPr marL="1609670" algn="l" defTabSz="733574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rgbClr val="19458D"/>
          </a:solidFill>
          <a:latin typeface="Verdana" charset="0"/>
          <a:ea typeface="ＭＳ Ｐゴシック" charset="0"/>
        </a:defRPr>
      </a:lvl9pPr>
    </p:titleStyle>
    <p:bodyStyle>
      <a:lvl1pPr marL="0" indent="0" algn="l" defTabSz="815954" rtl="0" eaLnBrk="0" fontAlgn="base" hangingPunct="0">
        <a:lnSpc>
          <a:spcPct val="140000"/>
        </a:lnSpc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1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327017" indent="-139697" algn="l" defTabSz="815954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558786" indent="-139697" algn="l" defTabSz="815954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5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782618" indent="-130172" algn="l" defTabSz="815954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015975" indent="-139697" algn="l" defTabSz="815954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2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1419640" indent="-139729" algn="l" defTabSz="817411" rtl="0" fontAlgn="base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500">
          <a:solidFill>
            <a:schemeClr val="tx1"/>
          </a:solidFill>
          <a:latin typeface="+mn-lt"/>
          <a:ea typeface="+mn-ea"/>
        </a:defRPr>
      </a:lvl6pPr>
      <a:lvl7pPr marL="1822057" indent="-139729" algn="l" defTabSz="817411" rtl="0" fontAlgn="base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500">
          <a:solidFill>
            <a:schemeClr val="tx1"/>
          </a:solidFill>
          <a:latin typeface="+mn-lt"/>
          <a:ea typeface="+mn-ea"/>
        </a:defRPr>
      </a:lvl7pPr>
      <a:lvl8pPr marL="2224474" indent="-139729" algn="l" defTabSz="817411" rtl="0" fontAlgn="base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500">
          <a:solidFill>
            <a:schemeClr val="tx1"/>
          </a:solidFill>
          <a:latin typeface="+mn-lt"/>
          <a:ea typeface="+mn-ea"/>
        </a:defRPr>
      </a:lvl8pPr>
      <a:lvl9pPr marL="2626892" indent="-139729" algn="l" defTabSz="817411" rtl="0" fontAlgn="base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024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417" algn="l" defTabSz="4024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35" algn="l" defTabSz="4024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7252" algn="l" defTabSz="4024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670" algn="l" defTabSz="4024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2087" algn="l" defTabSz="4024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4505" algn="l" defTabSz="4024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6921" algn="l" defTabSz="4024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9340" algn="l" defTabSz="4024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995" y="184150"/>
            <a:ext cx="851230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7996" y="922338"/>
            <a:ext cx="852183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" name="Rectangle 12"/>
          <p:cNvSpPr txBox="1">
            <a:spLocks noChangeArrowheads="1"/>
          </p:cNvSpPr>
          <p:nvPr userDrawn="1"/>
        </p:nvSpPr>
        <p:spPr>
          <a:xfrm>
            <a:off x="237601" y="4753632"/>
            <a:ext cx="2136775" cy="153568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01638" indent="55563" algn="l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803275" indent="111125" algn="l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206500" indent="165100" algn="l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608138" indent="220663" algn="l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7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7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7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7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6" name="Picture 10" descr="Corner Curve 1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96636"/>
            <a:ext cx="1683838" cy="74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URMC-TagLine(blue)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88" y="4798314"/>
            <a:ext cx="2090854" cy="10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ogo blue on white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890" y="4679442"/>
            <a:ext cx="1440415" cy="33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316" y="4766158"/>
            <a:ext cx="889348" cy="153568"/>
          </a:xfrm>
          <a:prstGeom prst="rect">
            <a:avLst/>
          </a:prstGeom>
          <a:ln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6F742FD-8A42-4FF0-A3AC-6B5A0C08BA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6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9" r:id="rId1"/>
    <p:sldLayoutId id="2147484400" r:id="rId2"/>
    <p:sldLayoutId id="2147484401" r:id="rId3"/>
    <p:sldLayoutId id="2147484402" r:id="rId4"/>
    <p:sldLayoutId id="2147484403" r:id="rId5"/>
    <p:sldLayoutId id="2147484404" r:id="rId6"/>
    <p:sldLayoutId id="2147484405" r:id="rId7"/>
    <p:sldLayoutId id="2147484406" r:id="rId8"/>
    <p:sldLayoutId id="2147484407" r:id="rId9"/>
    <p:sldLayoutId id="2147484408" r:id="rId10"/>
    <p:sldLayoutId id="2147484409" r:id="rId11"/>
    <p:sldLayoutId id="2147484410" r:id="rId12"/>
    <p:sldLayoutId id="2147484411" r:id="rId13"/>
  </p:sldLayoutIdLst>
  <p:hf hdr="0" ftr="0" dt="0"/>
  <p:txStyles>
    <p:titleStyle>
      <a:lvl1pPr algn="l" defTabSz="73342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rgbClr val="19458D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73342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rgbClr val="19458D"/>
          </a:solidFill>
          <a:latin typeface="Verdana" charset="0"/>
          <a:ea typeface="MS PGothic" panose="020B0600070205080204" pitchFamily="34" charset="-128"/>
          <a:cs typeface="ＭＳ Ｐゴシック" charset="0"/>
        </a:defRPr>
      </a:lvl2pPr>
      <a:lvl3pPr algn="l" defTabSz="73342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rgbClr val="19458D"/>
          </a:solidFill>
          <a:latin typeface="Verdana" charset="0"/>
          <a:ea typeface="MS PGothic" panose="020B0600070205080204" pitchFamily="34" charset="-128"/>
          <a:cs typeface="ＭＳ Ｐゴシック" charset="0"/>
        </a:defRPr>
      </a:lvl3pPr>
      <a:lvl4pPr algn="l" defTabSz="73342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rgbClr val="19458D"/>
          </a:solidFill>
          <a:latin typeface="Verdana" charset="0"/>
          <a:ea typeface="MS PGothic" panose="020B0600070205080204" pitchFamily="34" charset="-128"/>
          <a:cs typeface="ＭＳ Ｐゴシック" charset="0"/>
        </a:defRPr>
      </a:lvl4pPr>
      <a:lvl5pPr algn="l" defTabSz="73342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rgbClr val="19458D"/>
          </a:solidFill>
          <a:latin typeface="Verdana" charset="0"/>
          <a:ea typeface="MS PGothic" panose="020B0600070205080204" pitchFamily="34" charset="-128"/>
          <a:cs typeface="ＭＳ Ｐゴシック" charset="0"/>
        </a:defRPr>
      </a:lvl5pPr>
      <a:lvl6pPr marL="402427" algn="l" defTabSz="733592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rgbClr val="19458D"/>
          </a:solidFill>
          <a:latin typeface="Verdana" charset="0"/>
          <a:ea typeface="ＭＳ Ｐゴシック" charset="0"/>
        </a:defRPr>
      </a:lvl6pPr>
      <a:lvl7pPr marL="804855" algn="l" defTabSz="733592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rgbClr val="19458D"/>
          </a:solidFill>
          <a:latin typeface="Verdana" charset="0"/>
          <a:ea typeface="ＭＳ Ｐゴシック" charset="0"/>
        </a:defRPr>
      </a:lvl7pPr>
      <a:lvl8pPr marL="1207282" algn="l" defTabSz="733592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rgbClr val="19458D"/>
          </a:solidFill>
          <a:latin typeface="Verdana" charset="0"/>
          <a:ea typeface="ＭＳ Ｐゴシック" charset="0"/>
        </a:defRPr>
      </a:lvl8pPr>
      <a:lvl9pPr marL="1609710" algn="l" defTabSz="733592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rgbClr val="19458D"/>
          </a:solidFill>
          <a:latin typeface="Verdana" charset="0"/>
          <a:ea typeface="ＭＳ Ｐゴシック" charset="0"/>
        </a:defRPr>
      </a:lvl9pPr>
    </p:titleStyle>
    <p:bodyStyle>
      <a:lvl1pPr marL="0" indent="0" algn="l" defTabSz="815975" rtl="0" eaLnBrk="0" fontAlgn="base" hangingPunct="0">
        <a:lnSpc>
          <a:spcPct val="140000"/>
        </a:lnSpc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1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327025" indent="-139700" algn="l" defTabSz="815975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558800" indent="-139700" algn="l" defTabSz="815975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5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782638" indent="-130175" algn="l" defTabSz="815975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016000" indent="-139700" algn="l" defTabSz="815975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2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1419675" indent="-139732" algn="l" defTabSz="817431" rtl="0" fontAlgn="base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500">
          <a:solidFill>
            <a:schemeClr val="tx1"/>
          </a:solidFill>
          <a:latin typeface="+mn-lt"/>
          <a:ea typeface="+mn-ea"/>
        </a:defRPr>
      </a:lvl6pPr>
      <a:lvl7pPr marL="1822102" indent="-139732" algn="l" defTabSz="817431" rtl="0" fontAlgn="base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500">
          <a:solidFill>
            <a:schemeClr val="tx1"/>
          </a:solidFill>
          <a:latin typeface="+mn-lt"/>
          <a:ea typeface="+mn-ea"/>
        </a:defRPr>
      </a:lvl7pPr>
      <a:lvl8pPr marL="2224529" indent="-139732" algn="l" defTabSz="817431" rtl="0" fontAlgn="base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500">
          <a:solidFill>
            <a:schemeClr val="tx1"/>
          </a:solidFill>
          <a:latin typeface="+mn-lt"/>
          <a:ea typeface="+mn-ea"/>
        </a:defRPr>
      </a:lvl8pPr>
      <a:lvl9pPr marL="2626957" indent="-139732" algn="l" defTabSz="817431" rtl="0" fontAlgn="base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024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427" algn="l" defTabSz="4024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55" algn="l" defTabSz="4024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7282" algn="l" defTabSz="4024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710" algn="l" defTabSz="4024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2137" algn="l" defTabSz="4024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4565" algn="l" defTabSz="4024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6992" algn="l" defTabSz="4024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9420" algn="l" defTabSz="4024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rmcprod.service-now.com/s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.rochester.edu/services/box/" TargetMode="External"/><Relationship Id="rId7" Type="http://schemas.openxmlformats.org/officeDocument/2006/relationships/image" Target="../media/image25.png"/><Relationship Id="rId2" Type="http://schemas.openxmlformats.org/officeDocument/2006/relationships/hyperlink" Target="https://tech.rochester.edu/services/ur-tech-store/" TargetMode="Externa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AD3090-7F04-477C-9531-9B5DFE851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2409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4E9B01-FB98-16DD-7C7C-394C24B62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953" y="800397"/>
            <a:ext cx="5321824" cy="857250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MS PGothic"/>
              </a:rPr>
              <a:t>Reducing the Use of USB Storage Devices in URMC</a:t>
            </a:r>
            <a:endParaRPr lang="en-US" sz="3200" i="1">
              <a:solidFill>
                <a:srgbClr val="FFFF00"/>
              </a:solidFill>
              <a:ea typeface="MS PGothic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AB8064-5190-4A51-8B78-7002C5895F6B}"/>
              </a:ext>
            </a:extLst>
          </p:cNvPr>
          <p:cNvGrpSpPr/>
          <p:nvPr/>
        </p:nvGrpSpPr>
        <p:grpSpPr>
          <a:xfrm>
            <a:off x="5935271" y="424546"/>
            <a:ext cx="3155526" cy="2907751"/>
            <a:chOff x="5849007" y="1015753"/>
            <a:chExt cx="3155526" cy="290775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3392D5B-AD31-4A1C-8EA4-D3CF6DA46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9007" y="1015753"/>
              <a:ext cx="3092462" cy="246620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D077598-49ED-4E8A-9FE0-246747EC8A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8227"/>
            <a:stretch/>
          </p:blipFill>
          <p:spPr>
            <a:xfrm>
              <a:off x="6227381" y="3640848"/>
              <a:ext cx="2777152" cy="28265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BE86C99-4C0F-4730-A93D-D989781C37DC}"/>
              </a:ext>
            </a:extLst>
          </p:cNvPr>
          <p:cNvSpPr txBox="1"/>
          <p:nvPr/>
        </p:nvSpPr>
        <p:spPr>
          <a:xfrm>
            <a:off x="322953" y="2742805"/>
            <a:ext cx="5202636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>
                <a:solidFill>
                  <a:schemeClr val="bg1"/>
                </a:solidFill>
                <a:latin typeface="Calibri"/>
                <a:ea typeface="MS PGothic"/>
                <a:cs typeface="Calibri"/>
              </a:rPr>
              <a:t>Leaders Meetings</a:t>
            </a:r>
            <a:endParaRPr lang="en-US" sz="2000" dirty="0">
              <a:solidFill>
                <a:schemeClr val="bg1"/>
              </a:solidFill>
              <a:latin typeface="Calibri"/>
              <a:ea typeface="MS PGothic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latin typeface="Calibri"/>
                <a:ea typeface="MS PGothic"/>
                <a:cs typeface="Calibri"/>
              </a:rPr>
              <a:t>Feb-Mar 2023</a:t>
            </a:r>
          </a:p>
        </p:txBody>
      </p:sp>
    </p:spTree>
    <p:extLst>
      <p:ext uri="{BB962C8B-B14F-4D97-AF65-F5344CB8AC3E}">
        <p14:creationId xmlns:p14="http://schemas.microsoft.com/office/powerpoint/2010/main" val="3061706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8EBA4-C3A7-6374-11BC-DD0E55F7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/>
              </a:rPr>
              <a:t>Reducing the Use of USB Storage Devices in URMC</a:t>
            </a:r>
            <a:br>
              <a:rPr lang="en-US">
                <a:ea typeface="MS PGothic"/>
              </a:rPr>
            </a:br>
            <a:r>
              <a:rPr lang="en-US" sz="1800" b="0" i="1">
                <a:ea typeface="MS PGothic"/>
              </a:rPr>
              <a:t>Why the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F2C09-7780-7490-EAD4-6F315621B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798" y="922338"/>
            <a:ext cx="7236476" cy="3659187"/>
          </a:xfrm>
        </p:spPr>
        <p:txBody>
          <a:bodyPr/>
          <a:lstStyle/>
          <a:p>
            <a:pPr defTabSz="928665">
              <a:lnSpc>
                <a:spcPct val="120000"/>
              </a:lnSpc>
              <a:spcBef>
                <a:spcPct val="0"/>
              </a:spcBef>
            </a:pPr>
            <a:r>
              <a:rPr lang="en-US" b="1" dirty="0">
                <a:solidFill>
                  <a:srgbClr val="FF0000"/>
                </a:solidFill>
                <a:ea typeface="Times New Roman" panose="02020603050405020304" pitchFamily="18" charset="0"/>
              </a:rPr>
              <a:t>Goal: Block use of unencrypted and unapproved storage drives</a:t>
            </a:r>
          </a:p>
          <a:p>
            <a:pPr defTabSz="928665">
              <a:lnSpc>
                <a:spcPct val="120000"/>
              </a:lnSpc>
              <a:spcBef>
                <a:spcPct val="0"/>
              </a:spcBef>
            </a:pPr>
            <a:endParaRPr lang="en-US" b="1" dirty="0">
              <a:ea typeface="ＭＳ Ｐゴシック"/>
              <a:cs typeface="Calibri"/>
            </a:endParaRPr>
          </a:p>
          <a:p>
            <a:pPr defTabSz="928665">
              <a:lnSpc>
                <a:spcPct val="120000"/>
              </a:lnSpc>
              <a:spcBef>
                <a:spcPct val="0"/>
              </a:spcBef>
            </a:pPr>
            <a:r>
              <a:rPr lang="en-US" b="1" dirty="0">
                <a:ea typeface="ＭＳ Ｐゴシック"/>
                <a:cs typeface="Calibri"/>
              </a:rPr>
              <a:t>Problem:  USB storage devices are not secure and easily lost</a:t>
            </a:r>
          </a:p>
          <a:p>
            <a:pPr marL="283845" indent="-166370" defTabSz="928665">
              <a:lnSpc>
                <a:spcPct val="120000"/>
              </a:lnSpc>
              <a:spcBef>
                <a:spcPts val="1200"/>
              </a:spcBef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More and more organizations are restricting use of external storage devices and drives</a:t>
            </a:r>
          </a:p>
          <a:p>
            <a:pPr marL="283845" indent="-166370" defTabSz="928665">
              <a:lnSpc>
                <a:spcPct val="120000"/>
              </a:lnSpc>
              <a:spcBef>
                <a:spcPts val="2400"/>
              </a:spcBef>
              <a:buFont typeface="Arial"/>
              <a:buChar char="•"/>
            </a:pPr>
            <a:r>
              <a:rPr lang="en-US" sz="1900" b="0" i="0" dirty="0">
                <a:solidFill>
                  <a:srgbClr val="000000"/>
                </a:solidFill>
                <a:effectLst/>
                <a:latin typeface="Calibri"/>
                <a:ea typeface="MS PGothic"/>
              </a:rPr>
              <a:t>Two instances of lost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MS PGothic"/>
              </a:rPr>
              <a:t> </a:t>
            </a:r>
            <a:r>
              <a:rPr lang="en-US" sz="1900" b="0" i="0" dirty="0">
                <a:solidFill>
                  <a:srgbClr val="000000"/>
                </a:solidFill>
                <a:effectLst/>
                <a:latin typeface="Calibri"/>
                <a:ea typeface="MS PGothic"/>
              </a:rPr>
              <a:t>USB storage devices at URMC that contained PHI factored into the $3 million settlement our </a:t>
            </a:r>
            <a:r>
              <a:rPr lang="en-US" dirty="0">
                <a:solidFill>
                  <a:srgbClr val="000000"/>
                </a:solidFill>
                <a:latin typeface="Calibri"/>
                <a:ea typeface="MS PGothic"/>
              </a:rPr>
              <a:t>organization paid </a:t>
            </a:r>
            <a:r>
              <a:rPr lang="en-US" sz="1900" b="0" i="0" dirty="0">
                <a:solidFill>
                  <a:srgbClr val="000000"/>
                </a:solidFill>
                <a:effectLst/>
                <a:latin typeface="Calibri"/>
                <a:ea typeface="MS PGothic"/>
              </a:rPr>
              <a:t>in Nov. 2019</a:t>
            </a:r>
          </a:p>
          <a:p>
            <a:pPr marL="610870" lvl="1" indent="-153670" defTabSz="928665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ea typeface="MS PGothic"/>
                <a:cs typeface="Calibri"/>
              </a:rPr>
              <a:t>That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/>
                <a:ea typeface="MS PGothic"/>
                <a:cs typeface="Calibri"/>
              </a:rPr>
              <a:t>settlement included a corrective action plan which is requiring better safeguards for PHI – reducing the use of USB storage devices, specifically</a:t>
            </a:r>
          </a:p>
          <a:p>
            <a:pPr marL="285743" indent="-285743" defTabSz="928665">
              <a:lnSpc>
                <a:spcPct val="120000"/>
              </a:lnSpc>
              <a:spcBef>
                <a:spcPct val="0"/>
              </a:spcBef>
              <a:buFont typeface="Arial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1918E-686A-4995-B46B-4592D332F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F742FD-8A42-4FF0-A3AC-6B5A0C08BAF2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l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5B00C4-A7AB-4C02-86E4-31E87C7F8D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505"/>
          <a:stretch/>
        </p:blipFill>
        <p:spPr>
          <a:xfrm>
            <a:off x="7589274" y="0"/>
            <a:ext cx="1554726" cy="240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31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C7014BF-D77C-8650-29D4-85B4224CB140}"/>
              </a:ext>
            </a:extLst>
          </p:cNvPr>
          <p:cNvSpPr/>
          <p:nvPr/>
        </p:nvSpPr>
        <p:spPr bwMode="auto">
          <a:xfrm>
            <a:off x="0" y="4391891"/>
            <a:ext cx="9144000" cy="895606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38EBA4-C3A7-6374-11BC-DD0E55F7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MS PGothic"/>
                <a:cs typeface="Calibri"/>
              </a:rPr>
              <a:t>Reducing the Use of USB Storage Devices in URMC</a:t>
            </a:r>
            <a:br>
              <a:rPr lang="en-US" dirty="0">
                <a:ea typeface="MS PGothic"/>
              </a:rPr>
            </a:br>
            <a:r>
              <a:rPr lang="en-US" sz="1800" b="0" i="1" dirty="0">
                <a:ea typeface="MS PGothic"/>
              </a:rPr>
              <a:t>What, When, What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F2C09-7780-7490-EAD4-6F315621B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799" y="922338"/>
            <a:ext cx="5327566" cy="3840162"/>
          </a:xfrm>
        </p:spPr>
        <p:txBody>
          <a:bodyPr/>
          <a:lstStyle/>
          <a:p>
            <a:pPr defTabSz="928665">
              <a:lnSpc>
                <a:spcPct val="100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What Will Happen</a:t>
            </a:r>
            <a:br>
              <a:rPr lang="en-US" sz="1400" b="1" dirty="0">
                <a:ea typeface="Times New Roman" panose="02020603050405020304" pitchFamily="18" charset="0"/>
              </a:rPr>
            </a:br>
            <a:r>
              <a:rPr lang="en-US" sz="1600" dirty="0">
                <a:ea typeface="ＭＳ Ｐゴシック"/>
                <a:cs typeface="Calibri"/>
              </a:rPr>
              <a:t>Starting in June, IT will begin activating a technology that will block the use of USB storage devices </a:t>
            </a:r>
            <a:r>
              <a:rPr lang="en-US" sz="1600" b="1" dirty="0">
                <a:ea typeface="ＭＳ Ｐゴシック"/>
                <a:cs typeface="Calibri"/>
              </a:rPr>
              <a:t>on computers that have </a:t>
            </a:r>
            <a:r>
              <a:rPr lang="en-US" sz="1600" b="1" u="sng" dirty="0">
                <a:ea typeface="ＭＳ Ｐゴシック"/>
                <a:cs typeface="Calibri"/>
              </a:rPr>
              <a:t>NOT</a:t>
            </a:r>
            <a:r>
              <a:rPr lang="en-US" sz="1600" b="1" dirty="0">
                <a:ea typeface="ＭＳ Ｐゴシック"/>
                <a:cs typeface="Calibri"/>
              </a:rPr>
              <a:t> used these devices for the past 90 days</a:t>
            </a:r>
            <a:endParaRPr lang="en-US" sz="1600" dirty="0"/>
          </a:p>
          <a:p>
            <a:pPr marL="283845" indent="-153670" defTabSz="928665">
              <a:lnSpc>
                <a:spcPct val="100000"/>
              </a:lnSpc>
              <a:buFont typeface="Arial"/>
              <a:buChar char="•"/>
            </a:pPr>
            <a:r>
              <a:rPr lang="en-US" sz="1400" dirty="0">
                <a:ea typeface="ＭＳ Ｐゴシック"/>
                <a:cs typeface="Calibri"/>
              </a:rPr>
              <a:t>Gradual rollout across the organization throughout 2023 </a:t>
            </a:r>
          </a:p>
          <a:p>
            <a:pPr marL="283845" indent="-153670" defTabSz="928665">
              <a:lnSpc>
                <a:spcPct val="100000"/>
              </a:lnSpc>
              <a:buFont typeface="Arial"/>
              <a:buChar char="•"/>
            </a:pPr>
            <a:r>
              <a:rPr lang="en-US" sz="1400" dirty="0">
                <a:ea typeface="ＭＳ Ｐゴシック"/>
                <a:cs typeface="Calibri"/>
              </a:rPr>
              <a:t>Change will happen silently – no indications on the computer at the time the change is being made; will see change when a USB storage device is inserted</a:t>
            </a:r>
          </a:p>
          <a:p>
            <a:pPr defTabSz="928665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sz="1400" b="1" dirty="0">
                <a:ea typeface="ＭＳ Ｐゴシック"/>
                <a:cs typeface="Calibri"/>
              </a:rPr>
              <a:t>If USB storage device use has been detected on a computer within the past 90 days, it will NOT be blocked</a:t>
            </a:r>
            <a:r>
              <a:rPr lang="en-US" sz="1400" dirty="0">
                <a:ea typeface="ＭＳ Ｐゴシック"/>
                <a:cs typeface="Calibri"/>
              </a:rPr>
              <a:t> at this time – there will be later follow up to assess needs and evaluate opportunity for alternative storage/transfer solutions</a:t>
            </a:r>
            <a:br>
              <a:rPr lang="en-US" sz="1400" dirty="0">
                <a:highlight>
                  <a:srgbClr val="FFFF00"/>
                </a:highlight>
                <a:ea typeface="ＭＳ Ｐゴシック"/>
                <a:cs typeface="Calibri"/>
              </a:rPr>
            </a:br>
            <a:r>
              <a:rPr lang="en-US" sz="1100" i="1" dirty="0">
                <a:solidFill>
                  <a:schemeClr val="tx2"/>
                </a:solidFill>
                <a:latin typeface="Cambria"/>
                <a:ea typeface="ＭＳ Ｐゴシック"/>
                <a:cs typeface="Calibri"/>
              </a:rPr>
              <a:t>IT recommends using encrypted USB storage devices to protect information</a:t>
            </a:r>
          </a:p>
          <a:p>
            <a:pPr defTabSz="928665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000000"/>
                </a:solidFill>
                <a:ea typeface="ＭＳ Ｐゴシック"/>
                <a:cs typeface="Calibri"/>
              </a:rPr>
              <a:t>Eventually, </a:t>
            </a:r>
            <a:r>
              <a:rPr lang="en-US" sz="1200" i="1" dirty="0">
                <a:ea typeface="ＭＳ Ｐゴシック"/>
                <a:cs typeface="Calibri"/>
              </a:rPr>
              <a:t>new URMC computers requested through the Tech Store and managed by ISD will come</a:t>
            </a:r>
            <a:r>
              <a:rPr lang="en-US" sz="1200" i="1" dirty="0">
                <a:solidFill>
                  <a:srgbClr val="000000"/>
                </a:solidFill>
                <a:ea typeface="ＭＳ Ｐゴシック"/>
                <a:cs typeface="Calibri"/>
              </a:rPr>
              <a:t> pre-enabled for USB storage device blocking.</a:t>
            </a:r>
          </a:p>
          <a:p>
            <a:pPr defTabSz="928665">
              <a:lnSpc>
                <a:spcPct val="100000"/>
              </a:lnSpc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  <a:cs typeface="Times New Roman"/>
            </a:endParaRPr>
          </a:p>
          <a:p>
            <a:pPr defTabSz="928665">
              <a:lnSpc>
                <a:spcPct val="100000"/>
              </a:lnSpc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  <a:cs typeface="Times New Roman"/>
            </a:endParaRPr>
          </a:p>
          <a:p>
            <a:pPr defTabSz="928665">
              <a:lnSpc>
                <a:spcPct val="100000"/>
              </a:lnSpc>
              <a:spcBef>
                <a:spcPct val="0"/>
              </a:spcBef>
            </a:pPr>
            <a:endParaRPr lang="en-US" sz="1400" dirty="0">
              <a:solidFill>
                <a:srgbClr val="FF0000"/>
              </a:solidFill>
              <a:cs typeface="Times New Roman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198411-3DAB-320F-3851-CCEE84C5D7C2}"/>
              </a:ext>
            </a:extLst>
          </p:cNvPr>
          <p:cNvGrpSpPr/>
          <p:nvPr/>
        </p:nvGrpSpPr>
        <p:grpSpPr>
          <a:xfrm>
            <a:off x="6317671" y="17819"/>
            <a:ext cx="2819398" cy="2268423"/>
            <a:chOff x="6317671" y="17819"/>
            <a:chExt cx="2819398" cy="226842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CDCAA4-A783-3B2A-BA10-E9E5A22EFAC8}"/>
                </a:ext>
              </a:extLst>
            </p:cNvPr>
            <p:cNvSpPr txBox="1"/>
            <p:nvPr/>
          </p:nvSpPr>
          <p:spPr>
            <a:xfrm>
              <a:off x="6317671" y="17819"/>
              <a:ext cx="2819398" cy="1815882"/>
            </a:xfrm>
            <a:prstGeom prst="rect">
              <a:avLst/>
            </a:prstGeom>
            <a:solidFill>
              <a:srgbClr val="BACFE6"/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pPr lvl="0" defTabSz="815954">
                <a:spcBef>
                  <a:spcPct val="50000"/>
                </a:spcBef>
              </a:pPr>
              <a:r>
                <a:rPr lang="en-US" sz="1400" b="1" kern="0" dirty="0">
                  <a:solidFill>
                    <a:srgbClr val="000000"/>
                  </a:solidFill>
                  <a:latin typeface="Calibri"/>
                  <a:ea typeface="MS PGothic"/>
                </a:rPr>
                <a:t>What will be blocked</a:t>
              </a:r>
            </a:p>
            <a:p>
              <a:pPr marL="285115" lvl="0" indent="-285115" defTabSz="815954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kern="0" dirty="0">
                  <a:solidFill>
                    <a:srgbClr val="000000"/>
                  </a:solidFill>
                  <a:latin typeface="Calibri"/>
                  <a:ea typeface="Calibri" panose="020F0502020204030204" pitchFamily="34" charset="0"/>
                  <a:cs typeface="Times New Roman"/>
                </a:rPr>
                <a:t>Flash/thumb drives</a:t>
              </a:r>
            </a:p>
            <a:p>
              <a:pPr marL="285115" lvl="0" indent="-285115" defTabSz="815954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kern="0" dirty="0">
                  <a:solidFill>
                    <a:srgbClr val="000000"/>
                  </a:solidFill>
                  <a:latin typeface="Calibri"/>
                  <a:ea typeface="Calibri" panose="020F0502020204030204" pitchFamily="34" charset="0"/>
                  <a:cs typeface="Times New Roman"/>
                </a:rPr>
                <a:t>SD cards</a:t>
              </a:r>
            </a:p>
            <a:p>
              <a:pPr marL="285115" lvl="0" indent="-285115" defTabSz="815954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kern="0" dirty="0">
                  <a:solidFill>
                    <a:srgbClr val="000000"/>
                  </a:solidFill>
                  <a:latin typeface="Calibri"/>
                  <a:ea typeface="Calibri" panose="020F0502020204030204" pitchFamily="34" charset="0"/>
                  <a:cs typeface="Times New Roman"/>
                </a:rPr>
                <a:t>External hard drives</a:t>
              </a:r>
            </a:p>
            <a:p>
              <a:pPr marL="285115" lvl="0" indent="-285115" defTabSz="815954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kern="0" dirty="0">
                  <a:solidFill>
                    <a:srgbClr val="000000"/>
                  </a:solidFill>
                  <a:latin typeface="Calibri"/>
                  <a:ea typeface="Calibri" panose="020F0502020204030204" pitchFamily="34" charset="0"/>
                  <a:cs typeface="Times New Roman"/>
                </a:rPr>
                <a:t>Smartphone storage</a:t>
              </a:r>
            </a:p>
            <a:p>
              <a:pPr lvl="0" defTabSz="815954">
                <a:spcBef>
                  <a:spcPts val="0"/>
                </a:spcBef>
              </a:pPr>
              <a:endParaRPr lang="en-US" sz="14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815954">
                <a:spcBef>
                  <a:spcPts val="0"/>
                </a:spcBef>
              </a:pPr>
              <a:r>
                <a:rPr lang="en-US" sz="1400" b="1" i="1" dirty="0">
                  <a:solidFill>
                    <a:schemeClr val="tx2"/>
                  </a:solidFill>
                  <a:latin typeface="+mn-lt"/>
                  <a:ea typeface="MS PGothic"/>
                  <a:cs typeface="Times New Roman"/>
                </a:rPr>
                <a:t>USB storage devices used in clinical patient care will NOT be blocked. </a:t>
              </a:r>
              <a:endParaRPr lang="en-US" sz="1400" i="1" dirty="0">
                <a:solidFill>
                  <a:schemeClr val="tx2"/>
                </a:solidFill>
                <a:latin typeface="+mn-lt"/>
                <a:ea typeface="MS PGothic"/>
                <a:cs typeface="Times New Roman"/>
              </a:endParaRPr>
            </a:p>
          </p:txBody>
        </p:sp>
        <p:pic>
          <p:nvPicPr>
            <p:cNvPr id="1028" name="Picture 4" descr="Wd 4TB My Passport Portable External Hard Drive, Black - Wdbpkj0040bbk-Wewm">
              <a:extLst>
                <a:ext uri="{FF2B5EF4-FFF2-40B4-BE49-F238E27FC236}">
                  <a16:creationId xmlns:a16="http://schemas.microsoft.com/office/drawing/2014/main" id="{44500C91-297B-4FB8-ED72-695293CF6D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9" t="22400" r="5760" b="25120"/>
            <a:stretch/>
          </p:blipFill>
          <p:spPr bwMode="auto">
            <a:xfrm>
              <a:off x="7383469" y="1825389"/>
              <a:ext cx="702169" cy="417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1CAC6F5-A05D-2BF9-EECF-0B7788695C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600" t="7766" b="7200"/>
            <a:stretch/>
          </p:blipFill>
          <p:spPr>
            <a:xfrm>
              <a:off x="6422616" y="1845857"/>
              <a:ext cx="483710" cy="44038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1C46357-2341-415C-CA8E-43011AD92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21424" y="1854224"/>
              <a:ext cx="246947" cy="327867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BD4279A-60F1-7D52-22B0-FC3ACBCCC83D}"/>
              </a:ext>
            </a:extLst>
          </p:cNvPr>
          <p:cNvGrpSpPr/>
          <p:nvPr/>
        </p:nvGrpSpPr>
        <p:grpSpPr>
          <a:xfrm>
            <a:off x="5979494" y="2320946"/>
            <a:ext cx="3157574" cy="2810139"/>
            <a:chOff x="5979494" y="2320946"/>
            <a:chExt cx="3157574" cy="281013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470A75B-5AE1-A11E-A372-C36E2088E04A}"/>
                </a:ext>
              </a:extLst>
            </p:cNvPr>
            <p:cNvSpPr txBox="1"/>
            <p:nvPr/>
          </p:nvSpPr>
          <p:spPr>
            <a:xfrm>
              <a:off x="6317670" y="2320946"/>
              <a:ext cx="2819398" cy="2246769"/>
            </a:xfrm>
            <a:prstGeom prst="rect">
              <a:avLst/>
            </a:prstGeom>
            <a:solidFill>
              <a:srgbClr val="BACFE6"/>
            </a:solidFill>
          </p:spPr>
          <p:txBody>
            <a:bodyPr wrap="square" rtlCol="0">
              <a:spAutoFit/>
            </a:bodyPr>
            <a:lstStyle/>
            <a:p>
              <a:pPr lvl="0" defTabSz="815954">
                <a:spcBef>
                  <a:spcPct val="50000"/>
                </a:spcBef>
              </a:pPr>
              <a:r>
                <a:rPr lang="en-US" sz="1400" b="1" kern="0" dirty="0">
                  <a:solidFill>
                    <a:srgbClr val="000000"/>
                  </a:solidFill>
                  <a:latin typeface="Calibri"/>
                </a:rPr>
                <a:t>USB peripherals/activities are not considered storage and won’t be blocked</a:t>
              </a:r>
            </a:p>
            <a:p>
              <a:pPr marL="285743" lvl="0" indent="-285743" defTabSz="815954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Keyboard &amp; m</a:t>
              </a:r>
              <a:r>
                <a:rPr lang="en-US" sz="1400" kern="0" dirty="0">
                  <a:solidFill>
                    <a:srgbClr val="000000"/>
                  </a:solidFill>
                  <a:latin typeface="Calibri"/>
                  <a:ea typeface="Calibri" panose="020F0502020204030204" pitchFamily="34" charset="0"/>
                  <a:cs typeface="Times New Roman"/>
                </a:rPr>
                <a:t>ouse </a:t>
              </a:r>
            </a:p>
            <a:p>
              <a:pPr marL="285743" lvl="0" indent="-285743" defTabSz="815954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kern="0" dirty="0">
                  <a:solidFill>
                    <a:srgbClr val="000000"/>
                  </a:solidFill>
                  <a:latin typeface="Calibri"/>
                  <a:ea typeface="Calibri" panose="020F0502020204030204" pitchFamily="34" charset="0"/>
                  <a:cs typeface="Times New Roman"/>
                </a:rPr>
                <a:t>Web camera </a:t>
              </a:r>
            </a:p>
            <a:p>
              <a:pPr marL="285743" lvl="0" indent="-285743" defTabSz="815954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kern="0" dirty="0">
                  <a:solidFill>
                    <a:srgbClr val="000000"/>
                  </a:solidFill>
                  <a:latin typeface="Calibri"/>
                  <a:ea typeface="Calibri" panose="020F0502020204030204" pitchFamily="34" charset="0"/>
                  <a:cs typeface="Times New Roman"/>
                </a:rPr>
                <a:t>Headset</a:t>
              </a:r>
            </a:p>
            <a:p>
              <a:pPr marL="285743" lvl="0" indent="-285743" defTabSz="815954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kern="0" dirty="0">
                  <a:latin typeface="Calibri"/>
                  <a:ea typeface="Calibri" panose="020F0502020204030204" pitchFamily="34" charset="0"/>
                  <a:cs typeface="Times New Roman"/>
                </a:rPr>
                <a:t>YubiKey </a:t>
              </a:r>
            </a:p>
            <a:p>
              <a:pPr marL="285743" lvl="0" indent="-285743" defTabSz="815954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kern="0" dirty="0">
                  <a:latin typeface="Calibri"/>
                  <a:ea typeface="Calibri" panose="020F0502020204030204" pitchFamily="34" charset="0"/>
                  <a:cs typeface="Times New Roman"/>
                </a:rPr>
                <a:t>Printer</a:t>
              </a:r>
            </a:p>
            <a:p>
              <a:pPr marL="285743" lvl="0" indent="-285743" defTabSz="815954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kern="0" dirty="0">
                  <a:solidFill>
                    <a:srgbClr val="000000"/>
                  </a:solidFill>
                  <a:latin typeface="Calibri"/>
                  <a:ea typeface="Calibri" panose="020F0502020204030204" pitchFamily="34" charset="0"/>
                  <a:cs typeface="Times New Roman"/>
                </a:rPr>
                <a:t>Charging via USB ports – e.g. charging smartphones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390D018-B6BF-2772-282E-9FA09BD9A8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364" t="24935" r="4806" b="25714"/>
            <a:stretch/>
          </p:blipFill>
          <p:spPr>
            <a:xfrm>
              <a:off x="5979494" y="4588429"/>
              <a:ext cx="803564" cy="44642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F73ABC-C81E-59FC-F4D1-BC88F34F52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767" t="34781" r="10519" b="15843"/>
            <a:stretch/>
          </p:blipFill>
          <p:spPr>
            <a:xfrm>
              <a:off x="6889314" y="4588429"/>
              <a:ext cx="692052" cy="39866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9251FEF-41E8-8E1D-602E-0708C3788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18671" y="4567715"/>
              <a:ext cx="796480" cy="39236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8DF6229-A92C-C88C-A26B-2C5BE5CF53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7019" b="7665"/>
            <a:stretch/>
          </p:blipFill>
          <p:spPr>
            <a:xfrm>
              <a:off x="7602469" y="4552558"/>
              <a:ext cx="538585" cy="578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364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8EBA4-C3A7-6374-11BC-DD0E55F7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/>
                <a:cs typeface="Calibri"/>
              </a:rPr>
              <a:t>Reducing the Use of USB Storage Devices in URMC</a:t>
            </a:r>
            <a:br>
              <a:rPr lang="en-US">
                <a:ea typeface="MS PGothic"/>
              </a:rPr>
            </a:br>
            <a:r>
              <a:rPr lang="en-US" sz="1800" b="0" i="1">
                <a:ea typeface="MS PGothic"/>
              </a:rPr>
              <a:t>New Rules Ahead for External Storage Devices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F2C09-7780-7490-EAD4-6F315621B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799" y="1106212"/>
            <a:ext cx="5211862" cy="633938"/>
          </a:xfrm>
        </p:spPr>
        <p:txBody>
          <a:bodyPr/>
          <a:lstStyle/>
          <a:p>
            <a:pPr defTabSz="928665">
              <a:lnSpc>
                <a:spcPct val="100000"/>
              </a:lnSpc>
              <a:spcBef>
                <a:spcPts val="400"/>
              </a:spcBef>
            </a:pPr>
            <a:r>
              <a:rPr lang="en-US" sz="1600" dirty="0">
                <a:ea typeface="ＭＳ Ｐゴシック"/>
                <a:cs typeface="Calibri"/>
              </a:rPr>
              <a:t>If someone inserts a USB storage device in a blocked computer, a pop-up message will be displayed: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1918E-686A-4995-B46B-4592D332F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8"/>
            <a:fld id="{66F742FD-8A42-4FF0-A3AC-6B5A0C08BAF2}" type="slidenum">
              <a:rPr lang="en-US" altLang="en-US">
                <a:solidFill>
                  <a:srgbClr val="FFFFFF"/>
                </a:solidFill>
                <a:latin typeface="Calibri"/>
              </a:rPr>
              <a:pPr defTabSz="914378"/>
              <a:t>4</a:t>
            </a:fld>
            <a:endParaRPr lang="en-US" alt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48F51D-8CE1-BCA8-E559-BD2A6B29FB19}"/>
              </a:ext>
            </a:extLst>
          </p:cNvPr>
          <p:cNvSpPr txBox="1">
            <a:spLocks/>
          </p:cNvSpPr>
          <p:nvPr/>
        </p:nvSpPr>
        <p:spPr bwMode="auto">
          <a:xfrm>
            <a:off x="351143" y="2053581"/>
            <a:ext cx="5710221" cy="25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815975" rtl="0" eaLnBrk="0" fontAlgn="base" latinLnBrk="0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327025" marR="0" indent="-139700" algn="l" defTabSz="815975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Tx/>
              <a:buChar char="•"/>
              <a:tabLst/>
              <a:defRPr sz="17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558800" marR="0" indent="-139700" algn="l" defTabSz="815975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Tx/>
              <a:buChar char="•"/>
              <a:tabLst/>
              <a:defRPr sz="17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782638" marR="0" indent="-130175" algn="l" defTabSz="815975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Tx/>
              <a:buChar char="•"/>
              <a:tabLst/>
              <a:defRPr sz="17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016000" marR="0" indent="-139700" algn="l" defTabSz="815975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Tx/>
              <a:buChar char="•"/>
              <a:tabLst/>
              <a:defRPr sz="17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1419675" indent="-139732" algn="l" defTabSz="817431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22102" indent="-139732" algn="l" defTabSz="817431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4529" indent="-139732" algn="l" defTabSz="817431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626957" indent="-139732" algn="l" defTabSz="817431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28665">
              <a:lnSpc>
                <a:spcPct val="100000"/>
              </a:lnSpc>
              <a:spcBef>
                <a:spcPts val="400"/>
              </a:spcBef>
            </a:pPr>
            <a:r>
              <a:rPr lang="en-US" sz="1600" b="1" i="1" kern="0" dirty="0">
                <a:solidFill>
                  <a:srgbClr val="408F4F"/>
                </a:solidFill>
                <a:ea typeface="Cambria"/>
                <a:cs typeface="Calibri"/>
              </a:rPr>
              <a:t>Can a drive be un-blocked?</a:t>
            </a:r>
            <a:endParaRPr lang="en-US" sz="1600" b="1" kern="0" dirty="0">
              <a:solidFill>
                <a:srgbClr val="408F4F"/>
              </a:solidFill>
              <a:ea typeface="Cambria"/>
              <a:cs typeface="Calibri"/>
            </a:endParaRPr>
          </a:p>
          <a:p>
            <a:pPr marL="285750" indent="-285750" defTabSz="92866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b="1" kern="0" dirty="0">
                <a:ea typeface="ＭＳ Ｐゴシック"/>
                <a:cs typeface="Calibri"/>
              </a:rPr>
              <a:t>Yes </a:t>
            </a:r>
            <a:r>
              <a:rPr lang="en-US" sz="1600" kern="0" dirty="0">
                <a:ea typeface="ＭＳ Ｐゴシック"/>
                <a:cs typeface="Calibri"/>
              </a:rPr>
              <a:t>– if a USB storage device needs to be used on a blocked machine, a request can be called in/submitted to the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ISD Help Desk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ea typeface="MS PGothic" panose="020B0600070205080204" pitchFamily="34" charset="-128"/>
                <a:cs typeface="+mn-cs"/>
              </a:rPr>
              <a:t>(585) 275-3200) </a:t>
            </a:r>
            <a:r>
              <a:rPr lang="en-US" sz="1600" kern="0" dirty="0">
                <a:ea typeface="ＭＳ Ｐゴシック"/>
                <a:cs typeface="Calibri"/>
              </a:rPr>
              <a:t>and the computer or specific device can be un-blocked. </a:t>
            </a:r>
          </a:p>
          <a:p>
            <a:pPr marL="285750" indent="-285750" defTabSz="92866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i="1" kern="0" dirty="0">
                <a:solidFill>
                  <a:srgbClr val="000000"/>
                </a:solidFill>
                <a:ea typeface="ＭＳ Ｐゴシック"/>
                <a:cs typeface="Calibri"/>
              </a:rPr>
              <a:t>Please expect up to </a:t>
            </a:r>
            <a:r>
              <a:rPr lang="en-US" sz="1600" i="1" kern="0" dirty="0">
                <a:ea typeface="ＭＳ Ｐゴシック"/>
                <a:cs typeface="Calibri"/>
              </a:rPr>
              <a:t>1 business day</a:t>
            </a:r>
            <a:r>
              <a:rPr lang="en-US" sz="1600" i="1" kern="0" dirty="0">
                <a:solidFill>
                  <a:srgbClr val="FF0000"/>
                </a:solidFill>
                <a:ea typeface="ＭＳ Ｐゴシック"/>
                <a:cs typeface="Calibri"/>
              </a:rPr>
              <a:t> </a:t>
            </a:r>
            <a:r>
              <a:rPr lang="en-US" sz="1600" i="1" kern="0" dirty="0">
                <a:solidFill>
                  <a:srgbClr val="000000"/>
                </a:solidFill>
                <a:ea typeface="ＭＳ Ｐゴシック"/>
                <a:cs typeface="Calibri"/>
              </a:rPr>
              <a:t>for un-blocking to be completed.</a:t>
            </a:r>
            <a:endParaRPr lang="en-US" sz="1600" kern="0" dirty="0">
              <a:ea typeface="ＭＳ Ｐゴシック"/>
              <a:cs typeface="Calibri"/>
            </a:endParaRPr>
          </a:p>
          <a:p>
            <a:pPr marL="285750" indent="-285750" defTabSz="92866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kern="0" dirty="0">
                <a:ea typeface="ＭＳ Ｐゴシック"/>
                <a:cs typeface="Calibri"/>
              </a:rPr>
              <a:t>That exception will be transferred to our list for follow up with the goal of returning it to the blocked list if an alternative can be recommended.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771043-58E7-0908-6B29-B1CF4684D2A0}"/>
              </a:ext>
            </a:extLst>
          </p:cNvPr>
          <p:cNvGrpSpPr/>
          <p:nvPr/>
        </p:nvGrpSpPr>
        <p:grpSpPr>
          <a:xfrm>
            <a:off x="6061365" y="-20782"/>
            <a:ext cx="3082635" cy="3269671"/>
            <a:chOff x="5908962" y="1"/>
            <a:chExt cx="3235037" cy="34908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3A62A5A-3CC8-F463-7E52-5B6924D72F9F}"/>
                </a:ext>
              </a:extLst>
            </p:cNvPr>
            <p:cNvSpPr txBox="1"/>
            <p:nvPr/>
          </p:nvSpPr>
          <p:spPr>
            <a:xfrm>
              <a:off x="5908962" y="1495123"/>
              <a:ext cx="3235037" cy="88720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70C0"/>
                  </a:solidFill>
                  <a:latin typeface="Calibri"/>
                  <a:ea typeface="+mn-ea"/>
                </a:rPr>
                <a:t>Pop-up message will display each time on computers where USB storage devices were deactivated </a:t>
              </a:r>
              <a:r>
                <a:rPr lang="en-US" sz="1100" b="1" dirty="0">
                  <a:solidFill>
                    <a:srgbClr val="0070C0"/>
                  </a:solidFill>
                  <a:latin typeface="Calibri"/>
                  <a:ea typeface="+mn-ea"/>
                </a:rPr>
                <a:t>(</a:t>
              </a:r>
              <a:r>
                <a:rPr lang="en-US" sz="1100" b="1" i="1" dirty="0">
                  <a:solidFill>
                    <a:srgbClr val="0070C0"/>
                  </a:solidFill>
                  <a:latin typeface="Calibri"/>
                  <a:ea typeface="+mn-ea"/>
                </a:rPr>
                <a:t>Above: message on Windows, Below: message on macOS</a:t>
              </a:r>
              <a:r>
                <a:rPr lang="en-US" sz="1100" b="1" dirty="0">
                  <a:solidFill>
                    <a:srgbClr val="0070C0"/>
                  </a:solidFill>
                  <a:latin typeface="Calibri"/>
                  <a:ea typeface="+mn-ea"/>
                </a:rPr>
                <a:t>) </a:t>
              </a:r>
              <a:endParaRPr lang="en-US" sz="1200" b="1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ea typeface="+mn-ea"/>
              </a:endParaRPr>
            </a:p>
          </p:txBody>
        </p:sp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47754074-C144-A5AE-E801-9D60AFE12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08962" y="1"/>
              <a:ext cx="3235037" cy="1444100"/>
            </a:xfrm>
            <a:prstGeom prst="rect">
              <a:avLst/>
            </a:prstGeom>
          </p:spPr>
        </p:pic>
        <p:pic>
          <p:nvPicPr>
            <p:cNvPr id="13" name="Picture 12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1B65AEEC-97E3-8AA7-EB66-529B5BD01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08962" y="2505907"/>
              <a:ext cx="3235036" cy="984914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A8D6B5B-59F3-7908-BC3E-4B8AEFD57F07}"/>
              </a:ext>
            </a:extLst>
          </p:cNvPr>
          <p:cNvSpPr/>
          <p:nvPr/>
        </p:nvSpPr>
        <p:spPr bwMode="auto">
          <a:xfrm>
            <a:off x="6061364" y="0"/>
            <a:ext cx="3082636" cy="325581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82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70347-10E4-5535-DC94-011C24D84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799" y="922337"/>
            <a:ext cx="5029693" cy="3032125"/>
          </a:xfrm>
        </p:spPr>
        <p:txBody>
          <a:bodyPr/>
          <a:lstStyle/>
          <a:p>
            <a:pPr marL="285750" marR="0" lvl="0" indent="-285750" algn="l" defTabSz="815975" rtl="0" eaLnBrk="0" fontAlgn="base" latinLnBrk="0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URMC supported option for encrypted storage dives</a:t>
            </a:r>
            <a:endParaRPr lang="en-US" sz="1300" dirty="0">
              <a:solidFill>
                <a:srgbClr val="000000"/>
              </a:solidFill>
              <a:latin typeface="Calibri"/>
            </a:endParaRPr>
          </a:p>
          <a:p>
            <a:pPr marL="612775" lvl="1" indent="-285750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Apricorn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 manufactured drives where encryption is already in place and cannot be turned off </a:t>
            </a:r>
          </a:p>
          <a:p>
            <a:pPr marL="612775" lvl="1" indent="-285750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You can order the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Apricorn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 drives from the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UR Tech Store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. </a:t>
            </a:r>
          </a:p>
          <a:p>
            <a:pPr marL="612775" lvl="1" indent="-285750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There is a lead time of up to  two (2) weeks for these orders</a:t>
            </a:r>
            <a:endParaRPr lang="en-US" sz="13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300" dirty="0">
              <a:solidFill>
                <a:srgbClr val="0070C0"/>
              </a:solidFill>
              <a:latin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rgbClr val="000000"/>
                </a:solidFill>
              </a:rPr>
              <a:t>Online storage option – </a:t>
            </a:r>
            <a:r>
              <a:rPr lang="en-US" sz="13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Box</a:t>
            </a:r>
            <a:endParaRPr lang="en-US" sz="13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300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Project team is evaluating additional solutions and will provide updates when we have more information.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300" dirty="0">
              <a:latin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Project Team is also working with individuals/teams/departments to evaluate specific needs to work out a solution.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E9986-EFBF-4F09-F85E-C0C2598BA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F742FD-8A42-4FF0-A3AC-6B5A0C08BAF2}" type="slidenum">
              <a:rPr kumimoji="0" lang="en-US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A0E048-3CD3-12F3-E288-2D48B0741302}"/>
              </a:ext>
            </a:extLst>
          </p:cNvPr>
          <p:cNvGrpSpPr/>
          <p:nvPr/>
        </p:nvGrpSpPr>
        <p:grpSpPr>
          <a:xfrm>
            <a:off x="5575226" y="922337"/>
            <a:ext cx="3360998" cy="1232045"/>
            <a:chOff x="5575226" y="922337"/>
            <a:chExt cx="3360998" cy="1232045"/>
          </a:xfrm>
        </p:grpSpPr>
        <p:pic>
          <p:nvPicPr>
            <p:cNvPr id="6" name="Picture 5" descr="A picture containing text, remote, black, electronics&#10;&#10;Description automatically generated">
              <a:extLst>
                <a:ext uri="{FF2B5EF4-FFF2-40B4-BE49-F238E27FC236}">
                  <a16:creationId xmlns:a16="http://schemas.microsoft.com/office/drawing/2014/main" id="{0ED89D72-976F-1321-1087-77935D247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5226" y="922337"/>
              <a:ext cx="834505" cy="834505"/>
            </a:xfrm>
            <a:prstGeom prst="rect">
              <a:avLst/>
            </a:prstGeom>
          </p:spPr>
        </p:pic>
        <p:pic>
          <p:nvPicPr>
            <p:cNvPr id="8" name="Picture 7" descr="A close-up of a calculator&#10;&#10;Description automatically generated with medium confidence">
              <a:extLst>
                <a:ext uri="{FF2B5EF4-FFF2-40B4-BE49-F238E27FC236}">
                  <a16:creationId xmlns:a16="http://schemas.microsoft.com/office/drawing/2014/main" id="{D4E68C85-AB96-7E02-322D-E1E9784A2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9777" y="922337"/>
              <a:ext cx="1022599" cy="1022599"/>
            </a:xfrm>
            <a:prstGeom prst="rect">
              <a:avLst/>
            </a:prstGeom>
          </p:spPr>
        </p:pic>
        <p:pic>
          <p:nvPicPr>
            <p:cNvPr id="10" name="Picture 9" descr="A picture containing black, game, electronics&#10;&#10;Description automatically generated">
              <a:extLst>
                <a:ext uri="{FF2B5EF4-FFF2-40B4-BE49-F238E27FC236}">
                  <a16:creationId xmlns:a16="http://schemas.microsoft.com/office/drawing/2014/main" id="{E7772174-723F-6C37-C56B-4BF502841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13626" y="922337"/>
              <a:ext cx="1022598" cy="1232045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DC2BE7E1-00D7-BDF7-2678-FBB431D7AB82}"/>
              </a:ext>
            </a:extLst>
          </p:cNvPr>
          <p:cNvSpPr txBox="1">
            <a:spLocks/>
          </p:cNvSpPr>
          <p:nvPr/>
        </p:nvSpPr>
        <p:spPr bwMode="auto">
          <a:xfrm>
            <a:off x="352799" y="242560"/>
            <a:ext cx="8397501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733425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9458D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defTabSz="733425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9458D"/>
                </a:solidFill>
                <a:latin typeface="Verdana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733425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9458D"/>
                </a:solidFill>
                <a:latin typeface="Verdana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733425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9458D"/>
                </a:solidFill>
                <a:latin typeface="Verdana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733425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9458D"/>
                </a:solidFill>
                <a:latin typeface="Verdana" charset="0"/>
                <a:ea typeface="MS PGothic" panose="020B0600070205080204" pitchFamily="34" charset="-128"/>
                <a:cs typeface="ＭＳ Ｐゴシック" charset="0"/>
              </a:defRPr>
            </a:lvl5pPr>
            <a:lvl6pPr marL="402427" algn="l" defTabSz="733592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9458D"/>
                </a:solidFill>
                <a:latin typeface="Verdana" charset="0"/>
                <a:ea typeface="ＭＳ Ｐゴシック" charset="0"/>
              </a:defRPr>
            </a:lvl6pPr>
            <a:lvl7pPr marL="804855" algn="l" defTabSz="733592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9458D"/>
                </a:solidFill>
                <a:latin typeface="Verdana" charset="0"/>
                <a:ea typeface="ＭＳ Ｐゴシック" charset="0"/>
              </a:defRPr>
            </a:lvl7pPr>
            <a:lvl8pPr marL="1207282" algn="l" defTabSz="733592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9458D"/>
                </a:solidFill>
                <a:latin typeface="Verdana" charset="0"/>
                <a:ea typeface="ＭＳ Ｐゴシック" charset="0"/>
              </a:defRPr>
            </a:lvl8pPr>
            <a:lvl9pPr marL="1609710" algn="l" defTabSz="733592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19458D"/>
                </a:solidFill>
                <a:latin typeface="Verdana" charset="0"/>
                <a:ea typeface="ＭＳ Ｐゴシック" charset="0"/>
              </a:defRPr>
            </a:lvl9pPr>
          </a:lstStyle>
          <a:p>
            <a:pPr marL="0" marR="0" lvl="0" indent="0" algn="l" defTabSz="733425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19458D"/>
                </a:solidFill>
                <a:effectLst/>
                <a:uLnTx/>
                <a:uFillTx/>
                <a:latin typeface="Calibri"/>
                <a:ea typeface="MS PGothic"/>
                <a:cs typeface="Calibri"/>
              </a:rPr>
              <a:t>Reducing the Use of USB Storage Devices in URMC</a:t>
            </a:r>
            <a:b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19458D"/>
                </a:solidFill>
                <a:effectLst/>
                <a:uLnTx/>
                <a:uFillTx/>
                <a:latin typeface="Calibri"/>
                <a:ea typeface="MS PGothic"/>
              </a:rPr>
            </a:b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9458D"/>
                </a:solidFill>
                <a:effectLst/>
                <a:uLnTx/>
                <a:uFillTx/>
                <a:latin typeface="Calibri"/>
                <a:ea typeface="MS PGothic"/>
              </a:rPr>
              <a:t>Alternative Solutions</a:t>
            </a: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19458D"/>
              </a:solidFill>
              <a:effectLst/>
              <a:uLnTx/>
              <a:uFillTx/>
              <a:latin typeface="Calibri"/>
              <a:ea typeface="MS PGothic" panose="020B0600070205080204" pitchFamily="34" charset="-128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6569058-1BF8-5BA4-F752-76D622AF08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5226" y="2144945"/>
            <a:ext cx="1241714" cy="12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70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8EBA4-C3A7-6374-11BC-DD0E55F7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/>
                <a:cs typeface="Calibri"/>
              </a:rPr>
              <a:t>Reducing the Use of USB Storage Devices in URMC</a:t>
            </a:r>
            <a:br>
              <a:rPr lang="en-US">
                <a:ea typeface="MS PGothic"/>
              </a:rPr>
            </a:br>
            <a:r>
              <a:rPr lang="en-US" sz="1800" b="0" i="1">
                <a:ea typeface="MS PGothic"/>
              </a:rPr>
              <a:t>Timeline in Summary</a:t>
            </a:r>
            <a:endParaRPr lang="en-US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6CC8E43F-BBBA-B48C-E936-ED81711114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974253"/>
              </p:ext>
            </p:extLst>
          </p:nvPr>
        </p:nvGraphicFramePr>
        <p:xfrm>
          <a:off x="352425" y="922338"/>
          <a:ext cx="8407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1586">
                  <a:extLst>
                    <a:ext uri="{9D8B030D-6E8A-4147-A177-3AD203B41FA5}">
                      <a16:colId xmlns:a16="http://schemas.microsoft.com/office/drawing/2014/main" val="2076631203"/>
                    </a:ext>
                  </a:extLst>
                </a:gridCol>
                <a:gridCol w="6055814">
                  <a:extLst>
                    <a:ext uri="{9D8B030D-6E8A-4147-A177-3AD203B41FA5}">
                      <a16:colId xmlns:a16="http://schemas.microsoft.com/office/drawing/2014/main" val="1380358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79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Mid March-End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ISD Pilot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42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Feb-April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Advance awareness for Leaders (meetings)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49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End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Follow up email to managers with manager’s toolkit &amp; FAQs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319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Mid-May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Begin broad awareness to URMC, Affiliates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216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June - rest of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Begin USB blocking phased roll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68632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1918E-686A-4995-B46B-4592D332F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8"/>
            <a:fld id="{66F742FD-8A42-4FF0-A3AC-6B5A0C08BAF2}" type="slidenum">
              <a:rPr lang="en-US" altLang="en-US">
                <a:solidFill>
                  <a:srgbClr val="FFFFFF"/>
                </a:solidFill>
                <a:latin typeface="Calibri"/>
              </a:rPr>
              <a:pPr defTabSz="914378"/>
              <a:t>6</a:t>
            </a:fld>
            <a:endParaRPr lang="en-US" alt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5675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9055C-6DE4-D7C8-6367-361BF529C6C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765675"/>
            <a:ext cx="889000" cy="153988"/>
          </a:xfrm>
        </p:spPr>
        <p:txBody>
          <a:bodyPr/>
          <a:lstStyle/>
          <a:p>
            <a:fld id="{66F742FD-8A42-4FF0-A3AC-6B5A0C08BAF2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276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467F"/>
      </a:dk2>
      <a:lt2>
        <a:srgbClr val="FFDD00"/>
      </a:lt2>
      <a:accent1>
        <a:srgbClr val="73C167"/>
      </a:accent1>
      <a:accent2>
        <a:srgbClr val="F89828"/>
      </a:accent2>
      <a:accent3>
        <a:srgbClr val="FFFFFF"/>
      </a:accent3>
      <a:accent4>
        <a:srgbClr val="000000"/>
      </a:accent4>
      <a:accent5>
        <a:srgbClr val="BCDDB8"/>
      </a:accent5>
      <a:accent6>
        <a:srgbClr val="E18923"/>
      </a:accent6>
      <a:hlink>
        <a:srgbClr val="EE3224"/>
      </a:hlink>
      <a:folHlink>
        <a:srgbClr val="EC008C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28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28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>
            <a:latin typeface="+mn-lt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467F"/>
        </a:dk2>
        <a:lt2>
          <a:srgbClr val="FFDD00"/>
        </a:lt2>
        <a:accent1>
          <a:srgbClr val="73C167"/>
        </a:accent1>
        <a:accent2>
          <a:srgbClr val="F89828"/>
        </a:accent2>
        <a:accent3>
          <a:srgbClr val="FFFFFF"/>
        </a:accent3>
        <a:accent4>
          <a:srgbClr val="000000"/>
        </a:accent4>
        <a:accent5>
          <a:srgbClr val="BCDDB8"/>
        </a:accent5>
        <a:accent6>
          <a:srgbClr val="E18923"/>
        </a:accent6>
        <a:hlink>
          <a:srgbClr val="EE3224"/>
        </a:hlink>
        <a:folHlink>
          <a:srgbClr val="EC00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ue Theme">
  <a:themeElements>
    <a:clrScheme name="Office Theme 1">
      <a:dk1>
        <a:srgbClr val="000000"/>
      </a:dk1>
      <a:lt1>
        <a:srgbClr val="FFFFFF"/>
      </a:lt1>
      <a:dk2>
        <a:srgbClr val="00467F"/>
      </a:dk2>
      <a:lt2>
        <a:srgbClr val="FFDD00"/>
      </a:lt2>
      <a:accent1>
        <a:srgbClr val="73C167"/>
      </a:accent1>
      <a:accent2>
        <a:srgbClr val="F89828"/>
      </a:accent2>
      <a:accent3>
        <a:srgbClr val="FFFFFF"/>
      </a:accent3>
      <a:accent4>
        <a:srgbClr val="000000"/>
      </a:accent4>
      <a:accent5>
        <a:srgbClr val="BCDDB8"/>
      </a:accent5>
      <a:accent6>
        <a:srgbClr val="E18923"/>
      </a:accent6>
      <a:hlink>
        <a:srgbClr val="EE3224"/>
      </a:hlink>
      <a:folHlink>
        <a:srgbClr val="EC008C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28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28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>
            <a:latin typeface="+mn-lt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467F"/>
        </a:dk2>
        <a:lt2>
          <a:srgbClr val="FFDD00"/>
        </a:lt2>
        <a:accent1>
          <a:srgbClr val="73C167"/>
        </a:accent1>
        <a:accent2>
          <a:srgbClr val="F89828"/>
        </a:accent2>
        <a:accent3>
          <a:srgbClr val="FFFFFF"/>
        </a:accent3>
        <a:accent4>
          <a:srgbClr val="000000"/>
        </a:accent4>
        <a:accent5>
          <a:srgbClr val="BCDDB8"/>
        </a:accent5>
        <a:accent6>
          <a:srgbClr val="E18923"/>
        </a:accent6>
        <a:hlink>
          <a:srgbClr val="EE3224"/>
        </a:hlink>
        <a:folHlink>
          <a:srgbClr val="EC00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467F"/>
      </a:dk2>
      <a:lt2>
        <a:srgbClr val="FFDD00"/>
      </a:lt2>
      <a:accent1>
        <a:srgbClr val="73C167"/>
      </a:accent1>
      <a:accent2>
        <a:srgbClr val="F89828"/>
      </a:accent2>
      <a:accent3>
        <a:srgbClr val="FFFFFF"/>
      </a:accent3>
      <a:accent4>
        <a:srgbClr val="000000"/>
      </a:accent4>
      <a:accent5>
        <a:srgbClr val="BCDDB8"/>
      </a:accent5>
      <a:accent6>
        <a:srgbClr val="E18923"/>
      </a:accent6>
      <a:hlink>
        <a:srgbClr val="EE3224"/>
      </a:hlink>
      <a:folHlink>
        <a:srgbClr val="EC008C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28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28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>
            <a:latin typeface="+mn-lt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467F"/>
        </a:dk2>
        <a:lt2>
          <a:srgbClr val="FFDD00"/>
        </a:lt2>
        <a:accent1>
          <a:srgbClr val="73C167"/>
        </a:accent1>
        <a:accent2>
          <a:srgbClr val="F89828"/>
        </a:accent2>
        <a:accent3>
          <a:srgbClr val="FFFFFF"/>
        </a:accent3>
        <a:accent4>
          <a:srgbClr val="000000"/>
        </a:accent4>
        <a:accent5>
          <a:srgbClr val="BCDDB8"/>
        </a:accent5>
        <a:accent6>
          <a:srgbClr val="E18923"/>
        </a:accent6>
        <a:hlink>
          <a:srgbClr val="EE3224"/>
        </a:hlink>
        <a:folHlink>
          <a:srgbClr val="EC00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467F"/>
      </a:dk2>
      <a:lt2>
        <a:srgbClr val="FFDD00"/>
      </a:lt2>
      <a:accent1>
        <a:srgbClr val="73C167"/>
      </a:accent1>
      <a:accent2>
        <a:srgbClr val="F89828"/>
      </a:accent2>
      <a:accent3>
        <a:srgbClr val="FFFFFF"/>
      </a:accent3>
      <a:accent4>
        <a:srgbClr val="000000"/>
      </a:accent4>
      <a:accent5>
        <a:srgbClr val="BCDDB8"/>
      </a:accent5>
      <a:accent6>
        <a:srgbClr val="E18923"/>
      </a:accent6>
      <a:hlink>
        <a:srgbClr val="EE3224"/>
      </a:hlink>
      <a:folHlink>
        <a:srgbClr val="EC008C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28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28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>
            <a:latin typeface="+mn-lt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467F"/>
        </a:dk2>
        <a:lt2>
          <a:srgbClr val="FFDD00"/>
        </a:lt2>
        <a:accent1>
          <a:srgbClr val="73C167"/>
        </a:accent1>
        <a:accent2>
          <a:srgbClr val="F89828"/>
        </a:accent2>
        <a:accent3>
          <a:srgbClr val="FFFFFF"/>
        </a:accent3>
        <a:accent4>
          <a:srgbClr val="000000"/>
        </a:accent4>
        <a:accent5>
          <a:srgbClr val="BCDDB8"/>
        </a:accent5>
        <a:accent6>
          <a:srgbClr val="E18923"/>
        </a:accent6>
        <a:hlink>
          <a:srgbClr val="EE3224"/>
        </a:hlink>
        <a:folHlink>
          <a:srgbClr val="EC00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208831-5ac6-4f2f-bfc7-936d2ebf130f">
      <Terms xmlns="http://schemas.microsoft.com/office/infopath/2007/PartnerControls"/>
    </lcf76f155ced4ddcb4097134ff3c332f>
    <TaxCatchAll xmlns="02247fb2-2324-43c3-9f0f-8ef76d8d325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A52ABC73339A418E921B999AD05A24" ma:contentTypeVersion="12" ma:contentTypeDescription="Create a new document." ma:contentTypeScope="" ma:versionID="d847233ccebac5a036b5347a0f84c8fc">
  <xsd:schema xmlns:xsd="http://www.w3.org/2001/XMLSchema" xmlns:xs="http://www.w3.org/2001/XMLSchema" xmlns:p="http://schemas.microsoft.com/office/2006/metadata/properties" xmlns:ns2="82208831-5ac6-4f2f-bfc7-936d2ebf130f" xmlns:ns3="02247fb2-2324-43c3-9f0f-8ef76d8d325f" targetNamespace="http://schemas.microsoft.com/office/2006/metadata/properties" ma:root="true" ma:fieldsID="076286798edbfe5d25e40747af1a62bd" ns2:_="" ns3:_="">
    <xsd:import namespace="82208831-5ac6-4f2f-bfc7-936d2ebf130f"/>
    <xsd:import namespace="02247fb2-2324-43c3-9f0f-8ef76d8d32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208831-5ac6-4f2f-bfc7-936d2ebf13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885dce6-195b-416a-ba54-3dd5b0a2ba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247fb2-2324-43c3-9f0f-8ef76d8d325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106aa7b-97a0-4394-87f7-24a68ea5d15c}" ma:internalName="TaxCatchAll" ma:showField="CatchAllData" ma:web="02247fb2-2324-43c3-9f0f-8ef76d8d32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386966-D450-4A77-B7AE-6075F4EDBB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FDB9EF-E9A4-4473-9BA6-B6A9399E9BE8}">
  <ds:schemaRefs>
    <ds:schemaRef ds:uri="02247fb2-2324-43c3-9f0f-8ef76d8d325f"/>
    <ds:schemaRef ds:uri="82208831-5ac6-4f2f-bfc7-936d2ebf130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EC815A3-DB38-43B8-9EA7-C81C48E721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208831-5ac6-4f2f-bfc7-936d2ebf130f"/>
    <ds:schemaRef ds:uri="02247fb2-2324-43c3-9f0f-8ef76d8d32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6137</TotalTime>
  <Words>659</Words>
  <Application>Microsoft Office PowerPoint</Application>
  <PresentationFormat>On-screen Show (16:9)</PresentationFormat>
  <Paragraphs>70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Cambria</vt:lpstr>
      <vt:lpstr>Helvetica Neue</vt:lpstr>
      <vt:lpstr>Verdana</vt:lpstr>
      <vt:lpstr>Office Theme</vt:lpstr>
      <vt:lpstr>1_Blue Theme</vt:lpstr>
      <vt:lpstr>1_Office Theme</vt:lpstr>
      <vt:lpstr>2_Office Theme</vt:lpstr>
      <vt:lpstr>Reducing the Use of USB Storage Devices in URMC</vt:lpstr>
      <vt:lpstr>Reducing the Use of USB Storage Devices in URMC Why the Need</vt:lpstr>
      <vt:lpstr>Reducing the Use of USB Storage Devices in URMC What, When, What</vt:lpstr>
      <vt:lpstr>Reducing the Use of USB Storage Devices in URMC New Rules Ahead for External Storage Devices</vt:lpstr>
      <vt:lpstr>PowerPoint Presentation</vt:lpstr>
      <vt:lpstr>Reducing the Use of USB Storage Devices in URMC Timeline in 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Carrie Duncan</dc:creator>
  <cp:lastModifiedBy>Gan, Margaret</cp:lastModifiedBy>
  <cp:revision>4</cp:revision>
  <cp:lastPrinted>2016-09-08T18:33:36Z</cp:lastPrinted>
  <dcterms:created xsi:type="dcterms:W3CDTF">2008-01-23T20:51:27Z</dcterms:created>
  <dcterms:modified xsi:type="dcterms:W3CDTF">2023-03-28T16:44:26Z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0x01010057A52ABC73339A418E921B999AD05A24</vt:lpwstr>
  </property>
  <property fmtid="{D5CDD505-2E9C-101B-9397-08002B2CF9AE}" pid="3" name="MediaServiceImageTags">
    <vt:lpwstr/>
  </property>
</Properties>
</file>